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4" r:id="rId3"/>
    <p:sldId id="297" r:id="rId4"/>
    <p:sldId id="281" r:id="rId5"/>
    <p:sldId id="282" r:id="rId6"/>
    <p:sldId id="283" r:id="rId7"/>
    <p:sldId id="285" r:id="rId8"/>
    <p:sldId id="288" r:id="rId9"/>
    <p:sldId id="292" r:id="rId10"/>
    <p:sldId id="289" r:id="rId11"/>
    <p:sldId id="295" r:id="rId12"/>
    <p:sldId id="286" r:id="rId13"/>
    <p:sldId id="298" r:id="rId14"/>
    <p:sldId id="294" r:id="rId15"/>
    <p:sldId id="296" r:id="rId16"/>
    <p:sldId id="275" r:id="rId17"/>
    <p:sldId id="291" r:id="rId18"/>
    <p:sldId id="299" r:id="rId19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057658-B466-4CA3-9998-03A1F138A7F3}" v="57" dt="2024-02-08T23:45:37.9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87779" autoAdjust="0"/>
  </p:normalViewPr>
  <p:slideViewPr>
    <p:cSldViewPr snapToGrid="0">
      <p:cViewPr varScale="1">
        <p:scale>
          <a:sx n="79" d="100"/>
          <a:sy n="79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ulia Garavaglia" userId="4d007f7d-d92b-4133-9345-3fbad9cafc19" providerId="ADAL" clId="{E0057658-B466-4CA3-9998-03A1F138A7F3}"/>
    <pc:docChg chg="undo redo custSel addSld delSld modSld sldOrd">
      <pc:chgData name="Giulia Garavaglia" userId="4d007f7d-d92b-4133-9345-3fbad9cafc19" providerId="ADAL" clId="{E0057658-B466-4CA3-9998-03A1F138A7F3}" dt="2024-02-09T00:01:44.968" v="15742" actId="20577"/>
      <pc:docMkLst>
        <pc:docMk/>
      </pc:docMkLst>
      <pc:sldChg chg="modSp mod">
        <pc:chgData name="Giulia Garavaglia" userId="4d007f7d-d92b-4133-9345-3fbad9cafc19" providerId="ADAL" clId="{E0057658-B466-4CA3-9998-03A1F138A7F3}" dt="2024-02-05T13:20:22.096" v="1053" actId="6549"/>
        <pc:sldMkLst>
          <pc:docMk/>
          <pc:sldMk cId="2199381604" sldId="256"/>
        </pc:sldMkLst>
        <pc:spChg chg="mod">
          <ac:chgData name="Giulia Garavaglia" userId="4d007f7d-d92b-4133-9345-3fbad9cafc19" providerId="ADAL" clId="{E0057658-B466-4CA3-9998-03A1F138A7F3}" dt="2024-02-05T13:20:22.096" v="1053" actId="6549"/>
          <ac:spMkLst>
            <pc:docMk/>
            <pc:sldMk cId="2199381604" sldId="256"/>
            <ac:spMk id="2" creationId="{00000000-0000-0000-0000-000000000000}"/>
          </ac:spMkLst>
        </pc:spChg>
        <pc:spChg chg="mod">
          <ac:chgData name="Giulia Garavaglia" userId="4d007f7d-d92b-4133-9345-3fbad9cafc19" providerId="ADAL" clId="{E0057658-B466-4CA3-9998-03A1F138A7F3}" dt="2024-02-05T13:19:12.042" v="1025" actId="2711"/>
          <ac:spMkLst>
            <pc:docMk/>
            <pc:sldMk cId="2199381604" sldId="256"/>
            <ac:spMk id="3" creationId="{00000000-0000-0000-0000-000000000000}"/>
          </ac:spMkLst>
        </pc:spChg>
      </pc:sldChg>
      <pc:sldChg chg="modSp del mod">
        <pc:chgData name="Giulia Garavaglia" userId="4d007f7d-d92b-4133-9345-3fbad9cafc19" providerId="ADAL" clId="{E0057658-B466-4CA3-9998-03A1F138A7F3}" dt="2024-02-05T13:38:40.204" v="1871" actId="47"/>
        <pc:sldMkLst>
          <pc:docMk/>
          <pc:sldMk cId="249032854" sldId="257"/>
        </pc:sldMkLst>
        <pc:spChg chg="mod">
          <ac:chgData name="Giulia Garavaglia" userId="4d007f7d-d92b-4133-9345-3fbad9cafc19" providerId="ADAL" clId="{E0057658-B466-4CA3-9998-03A1F138A7F3}" dt="2024-02-05T10:35:30.633" v="897" actId="255"/>
          <ac:spMkLst>
            <pc:docMk/>
            <pc:sldMk cId="249032854" sldId="257"/>
            <ac:spMk id="3" creationId="{00000000-0000-0000-0000-000000000000}"/>
          </ac:spMkLst>
        </pc:spChg>
      </pc:sldChg>
      <pc:sldChg chg="del">
        <pc:chgData name="Giulia Garavaglia" userId="4d007f7d-d92b-4133-9345-3fbad9cafc19" providerId="ADAL" clId="{E0057658-B466-4CA3-9998-03A1F138A7F3}" dt="2024-02-06T11:03:54.937" v="3412" actId="47"/>
        <pc:sldMkLst>
          <pc:docMk/>
          <pc:sldMk cId="3071860743" sldId="260"/>
        </pc:sldMkLst>
      </pc:sldChg>
      <pc:sldChg chg="del ord">
        <pc:chgData name="Giulia Garavaglia" userId="4d007f7d-d92b-4133-9345-3fbad9cafc19" providerId="ADAL" clId="{E0057658-B466-4CA3-9998-03A1F138A7F3}" dt="2024-02-06T11:13:38.958" v="3632" actId="47"/>
        <pc:sldMkLst>
          <pc:docMk/>
          <pc:sldMk cId="2476471951" sldId="270"/>
        </pc:sldMkLst>
      </pc:sldChg>
      <pc:sldChg chg="modSp del mod ord">
        <pc:chgData name="Giulia Garavaglia" userId="4d007f7d-d92b-4133-9345-3fbad9cafc19" providerId="ADAL" clId="{E0057658-B466-4CA3-9998-03A1F138A7F3}" dt="2024-02-06T11:35:13.193" v="4568" actId="47"/>
        <pc:sldMkLst>
          <pc:docMk/>
          <pc:sldMk cId="2560250054" sldId="272"/>
        </pc:sldMkLst>
        <pc:spChg chg="mod">
          <ac:chgData name="Giulia Garavaglia" userId="4d007f7d-d92b-4133-9345-3fbad9cafc19" providerId="ADAL" clId="{E0057658-B466-4CA3-9998-03A1F138A7F3}" dt="2024-02-06T11:34:48.638" v="4557" actId="21"/>
          <ac:spMkLst>
            <pc:docMk/>
            <pc:sldMk cId="2560250054" sldId="272"/>
            <ac:spMk id="6" creationId="{6E898F8D-C498-3082-96AA-DFEBBC9318CD}"/>
          </ac:spMkLst>
        </pc:spChg>
      </pc:sldChg>
      <pc:sldChg chg="del">
        <pc:chgData name="Giulia Garavaglia" userId="4d007f7d-d92b-4133-9345-3fbad9cafc19" providerId="ADAL" clId="{E0057658-B466-4CA3-9998-03A1F138A7F3}" dt="2024-02-05T13:48:10.230" v="2083" actId="47"/>
        <pc:sldMkLst>
          <pc:docMk/>
          <pc:sldMk cId="3086656114" sldId="274"/>
        </pc:sldMkLst>
      </pc:sldChg>
      <pc:sldChg chg="ord">
        <pc:chgData name="Giulia Garavaglia" userId="4d007f7d-d92b-4133-9345-3fbad9cafc19" providerId="ADAL" clId="{E0057658-B466-4CA3-9998-03A1F138A7F3}" dt="2024-02-06T11:14:16.393" v="3636"/>
        <pc:sldMkLst>
          <pc:docMk/>
          <pc:sldMk cId="3247879631" sldId="275"/>
        </pc:sldMkLst>
      </pc:sldChg>
      <pc:sldChg chg="del">
        <pc:chgData name="Giulia Garavaglia" userId="4d007f7d-d92b-4133-9345-3fbad9cafc19" providerId="ADAL" clId="{E0057658-B466-4CA3-9998-03A1F138A7F3}" dt="2024-02-05T10:23:22.804" v="389" actId="47"/>
        <pc:sldMkLst>
          <pc:docMk/>
          <pc:sldMk cId="1758250113" sldId="276"/>
        </pc:sldMkLst>
      </pc:sldChg>
      <pc:sldChg chg="add del">
        <pc:chgData name="Giulia Garavaglia" userId="4d007f7d-d92b-4133-9345-3fbad9cafc19" providerId="ADAL" clId="{E0057658-B466-4CA3-9998-03A1F138A7F3}" dt="2024-02-05T10:33:18.592" v="896" actId="47"/>
        <pc:sldMkLst>
          <pc:docMk/>
          <pc:sldMk cId="959482124" sldId="277"/>
        </pc:sldMkLst>
      </pc:sldChg>
      <pc:sldChg chg="del">
        <pc:chgData name="Giulia Garavaglia" userId="4d007f7d-d92b-4133-9345-3fbad9cafc19" providerId="ADAL" clId="{E0057658-B466-4CA3-9998-03A1F138A7F3}" dt="2024-02-06T10:21:41.526" v="2139" actId="47"/>
        <pc:sldMkLst>
          <pc:docMk/>
          <pc:sldMk cId="400485017" sldId="278"/>
        </pc:sldMkLst>
      </pc:sldChg>
      <pc:sldChg chg="del">
        <pc:chgData name="Giulia Garavaglia" userId="4d007f7d-d92b-4133-9345-3fbad9cafc19" providerId="ADAL" clId="{E0057658-B466-4CA3-9998-03A1F138A7F3}" dt="2024-02-06T10:20:05.640" v="2100" actId="47"/>
        <pc:sldMkLst>
          <pc:docMk/>
          <pc:sldMk cId="1513496385" sldId="279"/>
        </pc:sldMkLst>
      </pc:sldChg>
      <pc:sldChg chg="del">
        <pc:chgData name="Giulia Garavaglia" userId="4d007f7d-d92b-4133-9345-3fbad9cafc19" providerId="ADAL" clId="{E0057658-B466-4CA3-9998-03A1F138A7F3}" dt="2024-02-06T16:06:44.481" v="11378" actId="47"/>
        <pc:sldMkLst>
          <pc:docMk/>
          <pc:sldMk cId="2619169970" sldId="280"/>
        </pc:sldMkLst>
      </pc:sldChg>
      <pc:sldChg chg="addSp delSp modSp new mod">
        <pc:chgData name="Giulia Garavaglia" userId="4d007f7d-d92b-4133-9345-3fbad9cafc19" providerId="ADAL" clId="{E0057658-B466-4CA3-9998-03A1F138A7F3}" dt="2024-02-08T23:55:36.553" v="15630" actId="20577"/>
        <pc:sldMkLst>
          <pc:docMk/>
          <pc:sldMk cId="1390954799" sldId="281"/>
        </pc:sldMkLst>
        <pc:spChg chg="mod">
          <ac:chgData name="Giulia Garavaglia" userId="4d007f7d-d92b-4133-9345-3fbad9cafc19" providerId="ADAL" clId="{E0057658-B466-4CA3-9998-03A1F138A7F3}" dt="2024-02-05T13:39:31.270" v="1874" actId="113"/>
          <ac:spMkLst>
            <pc:docMk/>
            <pc:sldMk cId="1390954799" sldId="281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8T23:55:24.338" v="15621" actId="20577"/>
          <ac:spMkLst>
            <pc:docMk/>
            <pc:sldMk cId="1390954799" sldId="281"/>
            <ac:spMk id="3" creationId="{7CDC794B-8AF9-0F60-974D-E5D2A00B8E04}"/>
          </ac:spMkLst>
        </pc:spChg>
        <pc:spChg chg="add mod">
          <ac:chgData name="Giulia Garavaglia" userId="4d007f7d-d92b-4133-9345-3fbad9cafc19" providerId="ADAL" clId="{E0057658-B466-4CA3-9998-03A1F138A7F3}" dt="2024-02-05T10:18:51.093" v="366" actId="1076"/>
          <ac:spMkLst>
            <pc:docMk/>
            <pc:sldMk cId="1390954799" sldId="281"/>
            <ac:spMk id="4" creationId="{97E40A3A-4BBE-E4DC-9392-F3B92C040FEB}"/>
          </ac:spMkLst>
        </pc:spChg>
        <pc:spChg chg="add mod">
          <ac:chgData name="Giulia Garavaglia" userId="4d007f7d-d92b-4133-9345-3fbad9cafc19" providerId="ADAL" clId="{E0057658-B466-4CA3-9998-03A1F138A7F3}" dt="2024-02-08T23:55:36.553" v="15630" actId="20577"/>
          <ac:spMkLst>
            <pc:docMk/>
            <pc:sldMk cId="1390954799" sldId="281"/>
            <ac:spMk id="5" creationId="{7DA8B877-E81F-CC5C-6EBD-B36CD77F20E5}"/>
          </ac:spMkLst>
        </pc:spChg>
        <pc:spChg chg="add del mod">
          <ac:chgData name="Giulia Garavaglia" userId="4d007f7d-d92b-4133-9345-3fbad9cafc19" providerId="ADAL" clId="{E0057658-B466-4CA3-9998-03A1F138A7F3}" dt="2024-02-05T10:22:49.306" v="379" actId="478"/>
          <ac:spMkLst>
            <pc:docMk/>
            <pc:sldMk cId="1390954799" sldId="281"/>
            <ac:spMk id="6" creationId="{EB3B8830-299A-845E-E45C-437E15D13469}"/>
          </ac:spMkLst>
        </pc:spChg>
        <pc:spChg chg="add mod">
          <ac:chgData name="Giulia Garavaglia" userId="4d007f7d-d92b-4133-9345-3fbad9cafc19" providerId="ADAL" clId="{E0057658-B466-4CA3-9998-03A1F138A7F3}" dt="2024-02-05T10:18:53.142" v="367" actId="1076"/>
          <ac:spMkLst>
            <pc:docMk/>
            <pc:sldMk cId="1390954799" sldId="281"/>
            <ac:spMk id="7" creationId="{208245B1-E1D2-B9F2-DB97-05F2216E2B3D}"/>
          </ac:spMkLst>
        </pc:spChg>
        <pc:spChg chg="add mod">
          <ac:chgData name="Giulia Garavaglia" userId="4d007f7d-d92b-4133-9345-3fbad9cafc19" providerId="ADAL" clId="{E0057658-B466-4CA3-9998-03A1F138A7F3}" dt="2024-02-05T10:18:46.929" v="365" actId="1076"/>
          <ac:spMkLst>
            <pc:docMk/>
            <pc:sldMk cId="1390954799" sldId="281"/>
            <ac:spMk id="8" creationId="{716F56EA-4C6A-65F4-8384-032D68BCDDF4}"/>
          </ac:spMkLst>
        </pc:spChg>
        <pc:spChg chg="add mod">
          <ac:chgData name="Giulia Garavaglia" userId="4d007f7d-d92b-4133-9345-3fbad9cafc19" providerId="ADAL" clId="{E0057658-B466-4CA3-9998-03A1F138A7F3}" dt="2024-02-05T10:22:54.449" v="380" actId="1076"/>
          <ac:spMkLst>
            <pc:docMk/>
            <pc:sldMk cId="1390954799" sldId="281"/>
            <ac:spMk id="9" creationId="{F4683020-80FA-7DF7-4D8F-9FC6BF7B4F09}"/>
          </ac:spMkLst>
        </pc:spChg>
        <pc:picChg chg="add mod">
          <ac:chgData name="Giulia Garavaglia" userId="4d007f7d-d92b-4133-9345-3fbad9cafc19" providerId="ADAL" clId="{E0057658-B466-4CA3-9998-03A1F138A7F3}" dt="2024-02-05T13:26:02.287" v="1475"/>
          <ac:picMkLst>
            <pc:docMk/>
            <pc:sldMk cId="1390954799" sldId="281"/>
            <ac:picMk id="10" creationId="{D50FE11B-AC58-B481-7563-C85881DB5FD3}"/>
          </ac:picMkLst>
        </pc:picChg>
      </pc:sldChg>
      <pc:sldChg chg="addSp delSp modSp add mod">
        <pc:chgData name="Giulia Garavaglia" userId="4d007f7d-d92b-4133-9345-3fbad9cafc19" providerId="ADAL" clId="{E0057658-B466-4CA3-9998-03A1F138A7F3}" dt="2024-02-05T13:39:42.429" v="1877" actId="113"/>
        <pc:sldMkLst>
          <pc:docMk/>
          <pc:sldMk cId="391415936" sldId="282"/>
        </pc:sldMkLst>
        <pc:spChg chg="mod">
          <ac:chgData name="Giulia Garavaglia" userId="4d007f7d-d92b-4133-9345-3fbad9cafc19" providerId="ADAL" clId="{E0057658-B466-4CA3-9998-03A1F138A7F3}" dt="2024-02-05T13:39:42.429" v="1877" actId="113"/>
          <ac:spMkLst>
            <pc:docMk/>
            <pc:sldMk cId="391415936" sldId="282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5T10:32:54.043" v="895" actId="404"/>
          <ac:spMkLst>
            <pc:docMk/>
            <pc:sldMk cId="391415936" sldId="282"/>
            <ac:spMk id="3" creationId="{7CDC794B-8AF9-0F60-974D-E5D2A00B8E04}"/>
          </ac:spMkLst>
        </pc:spChg>
        <pc:spChg chg="del mod">
          <ac:chgData name="Giulia Garavaglia" userId="4d007f7d-d92b-4133-9345-3fbad9cafc19" providerId="ADAL" clId="{E0057658-B466-4CA3-9998-03A1F138A7F3}" dt="2024-02-05T10:24:56.831" v="447" actId="478"/>
          <ac:spMkLst>
            <pc:docMk/>
            <pc:sldMk cId="391415936" sldId="282"/>
            <ac:spMk id="4" creationId="{97E40A3A-4BBE-E4DC-9392-F3B92C040FEB}"/>
          </ac:spMkLst>
        </pc:spChg>
        <pc:spChg chg="del">
          <ac:chgData name="Giulia Garavaglia" userId="4d007f7d-d92b-4133-9345-3fbad9cafc19" providerId="ADAL" clId="{E0057658-B466-4CA3-9998-03A1F138A7F3}" dt="2024-02-05T10:24:57.743" v="448" actId="478"/>
          <ac:spMkLst>
            <pc:docMk/>
            <pc:sldMk cId="391415936" sldId="282"/>
            <ac:spMk id="5" creationId="{7DA8B877-E81F-CC5C-6EBD-B36CD77F20E5}"/>
          </ac:spMkLst>
        </pc:spChg>
        <pc:spChg chg="del">
          <ac:chgData name="Giulia Garavaglia" userId="4d007f7d-d92b-4133-9345-3fbad9cafc19" providerId="ADAL" clId="{E0057658-B466-4CA3-9998-03A1F138A7F3}" dt="2024-02-05T10:24:44.816" v="443" actId="478"/>
          <ac:spMkLst>
            <pc:docMk/>
            <pc:sldMk cId="391415936" sldId="282"/>
            <ac:spMk id="7" creationId="{208245B1-E1D2-B9F2-DB97-05F2216E2B3D}"/>
          </ac:spMkLst>
        </pc:spChg>
        <pc:spChg chg="del">
          <ac:chgData name="Giulia Garavaglia" userId="4d007f7d-d92b-4133-9345-3fbad9cafc19" providerId="ADAL" clId="{E0057658-B466-4CA3-9998-03A1F138A7F3}" dt="2024-02-05T10:24:45.773" v="444" actId="478"/>
          <ac:spMkLst>
            <pc:docMk/>
            <pc:sldMk cId="391415936" sldId="282"/>
            <ac:spMk id="8" creationId="{716F56EA-4C6A-65F4-8384-032D68BCDDF4}"/>
          </ac:spMkLst>
        </pc:spChg>
        <pc:spChg chg="del">
          <ac:chgData name="Giulia Garavaglia" userId="4d007f7d-d92b-4133-9345-3fbad9cafc19" providerId="ADAL" clId="{E0057658-B466-4CA3-9998-03A1F138A7F3}" dt="2024-02-05T10:24:39.272" v="442" actId="478"/>
          <ac:spMkLst>
            <pc:docMk/>
            <pc:sldMk cId="391415936" sldId="282"/>
            <ac:spMk id="9" creationId="{F4683020-80FA-7DF7-4D8F-9FC6BF7B4F09}"/>
          </ac:spMkLst>
        </pc:spChg>
        <pc:picChg chg="add mod">
          <ac:chgData name="Giulia Garavaglia" userId="4d007f7d-d92b-4133-9345-3fbad9cafc19" providerId="ADAL" clId="{E0057658-B466-4CA3-9998-03A1F138A7F3}" dt="2024-02-05T13:26:05.082" v="1476"/>
          <ac:picMkLst>
            <pc:docMk/>
            <pc:sldMk cId="391415936" sldId="282"/>
            <ac:picMk id="6" creationId="{B92B2193-B0E2-880D-75B4-A14BC08143E9}"/>
          </ac:picMkLst>
        </pc:picChg>
      </pc:sldChg>
      <pc:sldChg chg="addSp modSp add mod">
        <pc:chgData name="Giulia Garavaglia" userId="4d007f7d-d92b-4133-9345-3fbad9cafc19" providerId="ADAL" clId="{E0057658-B466-4CA3-9998-03A1F138A7F3}" dt="2024-02-08T23:56:09.702" v="15631" actId="20577"/>
        <pc:sldMkLst>
          <pc:docMk/>
          <pc:sldMk cId="2023961884" sldId="283"/>
        </pc:sldMkLst>
        <pc:spChg chg="mod">
          <ac:chgData name="Giulia Garavaglia" userId="4d007f7d-d92b-4133-9345-3fbad9cafc19" providerId="ADAL" clId="{E0057658-B466-4CA3-9998-03A1F138A7F3}" dt="2024-02-08T13:53:32.416" v="13349" actId="20577"/>
          <ac:spMkLst>
            <pc:docMk/>
            <pc:sldMk cId="2023961884" sldId="283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5T13:37:18.282" v="1852" actId="14"/>
          <ac:spMkLst>
            <pc:docMk/>
            <pc:sldMk cId="2023961884" sldId="283"/>
            <ac:spMk id="3" creationId="{7CDC794B-8AF9-0F60-974D-E5D2A00B8E04}"/>
          </ac:spMkLst>
        </pc:spChg>
        <pc:spChg chg="add mod">
          <ac:chgData name="Giulia Garavaglia" userId="4d007f7d-d92b-4133-9345-3fbad9cafc19" providerId="ADAL" clId="{E0057658-B466-4CA3-9998-03A1F138A7F3}" dt="2024-02-08T23:56:09.702" v="15631" actId="20577"/>
          <ac:spMkLst>
            <pc:docMk/>
            <pc:sldMk cId="2023961884" sldId="283"/>
            <ac:spMk id="5" creationId="{1BCD3098-608C-855E-5D0C-EDF0347FEF85}"/>
          </ac:spMkLst>
        </pc:spChg>
        <pc:picChg chg="add mod">
          <ac:chgData name="Giulia Garavaglia" userId="4d007f7d-d92b-4133-9345-3fbad9cafc19" providerId="ADAL" clId="{E0057658-B466-4CA3-9998-03A1F138A7F3}" dt="2024-02-05T13:26:08.492" v="1477"/>
          <ac:picMkLst>
            <pc:docMk/>
            <pc:sldMk cId="2023961884" sldId="283"/>
            <ac:picMk id="4" creationId="{CCBC6B7A-8B27-290E-9D9A-3A4ED84105F6}"/>
          </ac:picMkLst>
        </pc:picChg>
      </pc:sldChg>
      <pc:sldChg chg="addSp delSp modSp add mod">
        <pc:chgData name="Giulia Garavaglia" userId="4d007f7d-d92b-4133-9345-3fbad9cafc19" providerId="ADAL" clId="{E0057658-B466-4CA3-9998-03A1F138A7F3}" dt="2024-02-08T18:35:11.472" v="14952" actId="20577"/>
        <pc:sldMkLst>
          <pc:docMk/>
          <pc:sldMk cId="3067393253" sldId="284"/>
        </pc:sldMkLst>
        <pc:spChg chg="mod">
          <ac:chgData name="Giulia Garavaglia" userId="4d007f7d-d92b-4133-9345-3fbad9cafc19" providerId="ADAL" clId="{E0057658-B466-4CA3-9998-03A1F138A7F3}" dt="2024-02-05T13:39:25.709" v="1873" actId="113"/>
          <ac:spMkLst>
            <pc:docMk/>
            <pc:sldMk cId="3067393253" sldId="284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8T18:35:11.472" v="14952" actId="20577"/>
          <ac:spMkLst>
            <pc:docMk/>
            <pc:sldMk cId="3067393253" sldId="284"/>
            <ac:spMk id="3" creationId="{7CDC794B-8AF9-0F60-974D-E5D2A00B8E04}"/>
          </ac:spMkLst>
        </pc:spChg>
        <pc:spChg chg="del mod">
          <ac:chgData name="Giulia Garavaglia" userId="4d007f7d-d92b-4133-9345-3fbad9cafc19" providerId="ADAL" clId="{E0057658-B466-4CA3-9998-03A1F138A7F3}" dt="2024-02-05T13:23:17.895" v="1247" actId="478"/>
          <ac:spMkLst>
            <pc:docMk/>
            <pc:sldMk cId="3067393253" sldId="284"/>
            <ac:spMk id="4" creationId="{97E40A3A-4BBE-E4DC-9392-F3B92C040FEB}"/>
          </ac:spMkLst>
        </pc:spChg>
        <pc:spChg chg="del">
          <ac:chgData name="Giulia Garavaglia" userId="4d007f7d-d92b-4133-9345-3fbad9cafc19" providerId="ADAL" clId="{E0057658-B466-4CA3-9998-03A1F138A7F3}" dt="2024-02-05T13:23:19.667" v="1248" actId="478"/>
          <ac:spMkLst>
            <pc:docMk/>
            <pc:sldMk cId="3067393253" sldId="284"/>
            <ac:spMk id="5" creationId="{7DA8B877-E81F-CC5C-6EBD-B36CD77F20E5}"/>
          </ac:spMkLst>
        </pc:spChg>
        <pc:spChg chg="del">
          <ac:chgData name="Giulia Garavaglia" userId="4d007f7d-d92b-4133-9345-3fbad9cafc19" providerId="ADAL" clId="{E0057658-B466-4CA3-9998-03A1F138A7F3}" dt="2024-02-05T13:23:14.920" v="1244" actId="478"/>
          <ac:spMkLst>
            <pc:docMk/>
            <pc:sldMk cId="3067393253" sldId="284"/>
            <ac:spMk id="7" creationId="{208245B1-E1D2-B9F2-DB97-05F2216E2B3D}"/>
          </ac:spMkLst>
        </pc:spChg>
        <pc:spChg chg="del">
          <ac:chgData name="Giulia Garavaglia" userId="4d007f7d-d92b-4133-9345-3fbad9cafc19" providerId="ADAL" clId="{E0057658-B466-4CA3-9998-03A1F138A7F3}" dt="2024-02-05T13:23:16.282" v="1245" actId="478"/>
          <ac:spMkLst>
            <pc:docMk/>
            <pc:sldMk cId="3067393253" sldId="284"/>
            <ac:spMk id="8" creationId="{716F56EA-4C6A-65F4-8384-032D68BCDDF4}"/>
          </ac:spMkLst>
        </pc:spChg>
        <pc:spChg chg="del">
          <ac:chgData name="Giulia Garavaglia" userId="4d007f7d-d92b-4133-9345-3fbad9cafc19" providerId="ADAL" clId="{E0057658-B466-4CA3-9998-03A1F138A7F3}" dt="2024-02-05T13:23:21.375" v="1249" actId="478"/>
          <ac:spMkLst>
            <pc:docMk/>
            <pc:sldMk cId="3067393253" sldId="284"/>
            <ac:spMk id="9" creationId="{F4683020-80FA-7DF7-4D8F-9FC6BF7B4F09}"/>
          </ac:spMkLst>
        </pc:spChg>
        <pc:picChg chg="add mod">
          <ac:chgData name="Giulia Garavaglia" userId="4d007f7d-d92b-4133-9345-3fbad9cafc19" providerId="ADAL" clId="{E0057658-B466-4CA3-9998-03A1F138A7F3}" dt="2024-02-05T13:25:59.134" v="1474"/>
          <ac:picMkLst>
            <pc:docMk/>
            <pc:sldMk cId="3067393253" sldId="284"/>
            <ac:picMk id="6" creationId="{A152320F-0697-411B-AC08-507A1E4183FA}"/>
          </ac:picMkLst>
        </pc:picChg>
      </pc:sldChg>
      <pc:sldChg chg="addSp modSp add mod">
        <pc:chgData name="Giulia Garavaglia" userId="4d007f7d-d92b-4133-9345-3fbad9cafc19" providerId="ADAL" clId="{E0057658-B466-4CA3-9998-03A1F138A7F3}" dt="2024-02-08T18:40:01.483" v="14974" actId="20577"/>
        <pc:sldMkLst>
          <pc:docMk/>
          <pc:sldMk cId="2901349730" sldId="285"/>
        </pc:sldMkLst>
        <pc:spChg chg="mod">
          <ac:chgData name="Giulia Garavaglia" userId="4d007f7d-d92b-4133-9345-3fbad9cafc19" providerId="ADAL" clId="{E0057658-B466-4CA3-9998-03A1F138A7F3}" dt="2024-02-06T10:20:38.122" v="2120" actId="113"/>
          <ac:spMkLst>
            <pc:docMk/>
            <pc:sldMk cId="2901349730" sldId="285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8T18:40:01.483" v="14974" actId="20577"/>
          <ac:spMkLst>
            <pc:docMk/>
            <pc:sldMk cId="2901349730" sldId="285"/>
            <ac:spMk id="3" creationId="{7CDC794B-8AF9-0F60-974D-E5D2A00B8E04}"/>
          </ac:spMkLst>
        </pc:spChg>
        <pc:spChg chg="mod">
          <ac:chgData name="Giulia Garavaglia" userId="4d007f7d-d92b-4133-9345-3fbad9cafc19" providerId="ADAL" clId="{E0057658-B466-4CA3-9998-03A1F138A7F3}" dt="2024-02-06T10:59:01.245" v="3321" actId="1076"/>
          <ac:spMkLst>
            <pc:docMk/>
            <pc:sldMk cId="2901349730" sldId="285"/>
            <ac:spMk id="5" creationId="{1BCD3098-608C-855E-5D0C-EDF0347FEF85}"/>
          </ac:spMkLst>
        </pc:spChg>
        <pc:graphicFrameChg chg="add mod modGraphic">
          <ac:chgData name="Giulia Garavaglia" userId="4d007f7d-d92b-4133-9345-3fbad9cafc19" providerId="ADAL" clId="{E0057658-B466-4CA3-9998-03A1F138A7F3}" dt="2024-02-06T10:58:58.469" v="3320" actId="1076"/>
          <ac:graphicFrameMkLst>
            <pc:docMk/>
            <pc:sldMk cId="2901349730" sldId="285"/>
            <ac:graphicFrameMk id="6" creationId="{CB7617F5-DB97-6CE0-C1FA-F57A062FCCDF}"/>
          </ac:graphicFrameMkLst>
        </pc:graphicFrameChg>
      </pc:sldChg>
      <pc:sldChg chg="delSp modSp add mod">
        <pc:chgData name="Giulia Garavaglia" userId="4d007f7d-d92b-4133-9345-3fbad9cafc19" providerId="ADAL" clId="{E0057658-B466-4CA3-9998-03A1F138A7F3}" dt="2024-02-06T10:34:26.328" v="2193" actId="1076"/>
        <pc:sldMkLst>
          <pc:docMk/>
          <pc:sldMk cId="2207436973" sldId="286"/>
        </pc:sldMkLst>
        <pc:spChg chg="mod">
          <ac:chgData name="Giulia Garavaglia" userId="4d007f7d-d92b-4133-9345-3fbad9cafc19" providerId="ADAL" clId="{E0057658-B466-4CA3-9998-03A1F138A7F3}" dt="2024-02-06T10:34:26.328" v="2193" actId="1076"/>
          <ac:spMkLst>
            <pc:docMk/>
            <pc:sldMk cId="2207436973" sldId="286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6T10:23:15.864" v="2191" actId="113"/>
          <ac:spMkLst>
            <pc:docMk/>
            <pc:sldMk cId="2207436973" sldId="286"/>
            <ac:spMk id="3" creationId="{7CDC794B-8AF9-0F60-974D-E5D2A00B8E04}"/>
          </ac:spMkLst>
        </pc:spChg>
        <pc:spChg chg="del">
          <ac:chgData name="Giulia Garavaglia" userId="4d007f7d-d92b-4133-9345-3fbad9cafc19" providerId="ADAL" clId="{E0057658-B466-4CA3-9998-03A1F138A7F3}" dt="2024-02-06T10:19:00.889" v="2091" actId="478"/>
          <ac:spMkLst>
            <pc:docMk/>
            <pc:sldMk cId="2207436973" sldId="286"/>
            <ac:spMk id="5" creationId="{1BCD3098-608C-855E-5D0C-EDF0347FEF85}"/>
          </ac:spMkLst>
        </pc:spChg>
        <pc:graphicFrameChg chg="del">
          <ac:chgData name="Giulia Garavaglia" userId="4d007f7d-d92b-4133-9345-3fbad9cafc19" providerId="ADAL" clId="{E0057658-B466-4CA3-9998-03A1F138A7F3}" dt="2024-02-06T10:18:13.772" v="2090" actId="478"/>
          <ac:graphicFrameMkLst>
            <pc:docMk/>
            <pc:sldMk cId="2207436973" sldId="286"/>
            <ac:graphicFrameMk id="6" creationId="{CB7617F5-DB97-6CE0-C1FA-F57A062FCCDF}"/>
          </ac:graphicFrameMkLst>
        </pc:graphicFrameChg>
      </pc:sldChg>
      <pc:sldChg chg="addSp modSp add del mod">
        <pc:chgData name="Giulia Garavaglia" userId="4d007f7d-d92b-4133-9345-3fbad9cafc19" providerId="ADAL" clId="{E0057658-B466-4CA3-9998-03A1F138A7F3}" dt="2024-02-06T12:00:03.519" v="5107" actId="47"/>
        <pc:sldMkLst>
          <pc:docMk/>
          <pc:sldMk cId="10420314" sldId="287"/>
        </pc:sldMkLst>
        <pc:spChg chg="mod">
          <ac:chgData name="Giulia Garavaglia" userId="4d007f7d-d92b-4133-9345-3fbad9cafc19" providerId="ADAL" clId="{E0057658-B466-4CA3-9998-03A1F138A7F3}" dt="2024-02-06T11:15:11.135" v="3640" actId="20577"/>
          <ac:spMkLst>
            <pc:docMk/>
            <pc:sldMk cId="10420314" sldId="287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6T11:04:46.104" v="3426" actId="1036"/>
          <ac:spMkLst>
            <pc:docMk/>
            <pc:sldMk cId="10420314" sldId="287"/>
            <ac:spMk id="3" creationId="{7CDC794B-8AF9-0F60-974D-E5D2A00B8E04}"/>
          </ac:spMkLst>
        </pc:spChg>
        <pc:spChg chg="add mod">
          <ac:chgData name="Giulia Garavaglia" userId="4d007f7d-d92b-4133-9345-3fbad9cafc19" providerId="ADAL" clId="{E0057658-B466-4CA3-9998-03A1F138A7F3}" dt="2024-02-06T11:26:51.069" v="4086" actId="20577"/>
          <ac:spMkLst>
            <pc:docMk/>
            <pc:sldMk cId="10420314" sldId="287"/>
            <ac:spMk id="5" creationId="{9F563DEB-DE08-0D3D-30B6-99774ACE96DB}"/>
          </ac:spMkLst>
        </pc:spChg>
        <pc:spChg chg="add mod">
          <ac:chgData name="Giulia Garavaglia" userId="4d007f7d-d92b-4133-9345-3fbad9cafc19" providerId="ADAL" clId="{E0057658-B466-4CA3-9998-03A1F138A7F3}" dt="2024-02-06T11:02:20.534" v="3408" actId="20577"/>
          <ac:spMkLst>
            <pc:docMk/>
            <pc:sldMk cId="10420314" sldId="287"/>
            <ac:spMk id="6" creationId="{26F3631E-CE63-6D38-6FA7-204986EE40C9}"/>
          </ac:spMkLst>
        </pc:spChg>
        <pc:spChg chg="add mod">
          <ac:chgData name="Giulia Garavaglia" userId="4d007f7d-d92b-4133-9345-3fbad9cafc19" providerId="ADAL" clId="{E0057658-B466-4CA3-9998-03A1F138A7F3}" dt="2024-02-06T11:02:55.257" v="3411" actId="208"/>
          <ac:spMkLst>
            <pc:docMk/>
            <pc:sldMk cId="10420314" sldId="287"/>
            <ac:spMk id="7" creationId="{C2F32F97-58C8-1376-A765-58CADB5D289C}"/>
          </ac:spMkLst>
        </pc:spChg>
      </pc:sldChg>
      <pc:sldChg chg="modSp add mod ord">
        <pc:chgData name="Giulia Garavaglia" userId="4d007f7d-d92b-4133-9345-3fbad9cafc19" providerId="ADAL" clId="{E0057658-B466-4CA3-9998-03A1F138A7F3}" dt="2024-02-06T11:34:01.009" v="4541"/>
        <pc:sldMkLst>
          <pc:docMk/>
          <pc:sldMk cId="219307131" sldId="288"/>
        </pc:sldMkLst>
        <pc:spChg chg="mod">
          <ac:chgData name="Giulia Garavaglia" userId="4d007f7d-d92b-4133-9345-3fbad9cafc19" providerId="ADAL" clId="{E0057658-B466-4CA3-9998-03A1F138A7F3}" dt="2024-02-06T10:21:18.301" v="2132" actId="20577"/>
          <ac:spMkLst>
            <pc:docMk/>
            <pc:sldMk cId="219307131" sldId="288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6T10:21:34.850" v="2138" actId="404"/>
          <ac:spMkLst>
            <pc:docMk/>
            <pc:sldMk cId="219307131" sldId="288"/>
            <ac:spMk id="3" creationId="{7CDC794B-8AF9-0F60-974D-E5D2A00B8E04}"/>
          </ac:spMkLst>
        </pc:spChg>
      </pc:sldChg>
      <pc:sldChg chg="modSp add mod">
        <pc:chgData name="Giulia Garavaglia" userId="4d007f7d-d92b-4133-9345-3fbad9cafc19" providerId="ADAL" clId="{E0057658-B466-4CA3-9998-03A1F138A7F3}" dt="2024-02-08T13:54:26.870" v="13350" actId="113"/>
        <pc:sldMkLst>
          <pc:docMk/>
          <pc:sldMk cId="1480661558" sldId="289"/>
        </pc:sldMkLst>
        <pc:spChg chg="mod">
          <ac:chgData name="Giulia Garavaglia" userId="4d007f7d-d92b-4133-9345-3fbad9cafc19" providerId="ADAL" clId="{E0057658-B466-4CA3-9998-03A1F138A7F3}" dt="2024-02-06T11:39:52.752" v="4715" actId="20577"/>
          <ac:spMkLst>
            <pc:docMk/>
            <pc:sldMk cId="1480661558" sldId="289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8T13:54:26.870" v="13350" actId="113"/>
          <ac:spMkLst>
            <pc:docMk/>
            <pc:sldMk cId="1480661558" sldId="289"/>
            <ac:spMk id="3" creationId="{7CDC794B-8AF9-0F60-974D-E5D2A00B8E04}"/>
          </ac:spMkLst>
        </pc:spChg>
      </pc:sldChg>
      <pc:sldChg chg="modSp add del mod">
        <pc:chgData name="Giulia Garavaglia" userId="4d007f7d-d92b-4133-9345-3fbad9cafc19" providerId="ADAL" clId="{E0057658-B466-4CA3-9998-03A1F138A7F3}" dt="2024-02-06T15:35:55.738" v="10393" actId="47"/>
        <pc:sldMkLst>
          <pc:docMk/>
          <pc:sldMk cId="1694358741" sldId="290"/>
        </pc:sldMkLst>
        <pc:spChg chg="mod">
          <ac:chgData name="Giulia Garavaglia" userId="4d007f7d-d92b-4133-9345-3fbad9cafc19" providerId="ADAL" clId="{E0057658-B466-4CA3-9998-03A1F138A7F3}" dt="2024-02-06T11:06:54.721" v="3501" actId="20577"/>
          <ac:spMkLst>
            <pc:docMk/>
            <pc:sldMk cId="1694358741" sldId="290"/>
            <ac:spMk id="2" creationId="{4B5F07F1-44D6-8FF2-A143-0D855E974864}"/>
          </ac:spMkLst>
        </pc:spChg>
      </pc:sldChg>
      <pc:sldChg chg="new del">
        <pc:chgData name="Giulia Garavaglia" userId="4d007f7d-d92b-4133-9345-3fbad9cafc19" providerId="ADAL" clId="{E0057658-B466-4CA3-9998-03A1F138A7F3}" dt="2024-02-06T11:06:24.877" v="3466" actId="47"/>
        <pc:sldMkLst>
          <pc:docMk/>
          <pc:sldMk cId="3875313166" sldId="290"/>
        </pc:sldMkLst>
      </pc:sldChg>
      <pc:sldChg chg="addSp modSp add mod">
        <pc:chgData name="Giulia Garavaglia" userId="4d007f7d-d92b-4133-9345-3fbad9cafc19" providerId="ADAL" clId="{E0057658-B466-4CA3-9998-03A1F138A7F3}" dt="2024-02-08T19:01:00.298" v="15541" actId="20577"/>
        <pc:sldMkLst>
          <pc:docMk/>
          <pc:sldMk cId="3725151317" sldId="291"/>
        </pc:sldMkLst>
        <pc:spChg chg="mod">
          <ac:chgData name="Giulia Garavaglia" userId="4d007f7d-d92b-4133-9345-3fbad9cafc19" providerId="ADAL" clId="{E0057658-B466-4CA3-9998-03A1F138A7F3}" dt="2024-02-06T11:41:47.706" v="4902" actId="1076"/>
          <ac:spMkLst>
            <pc:docMk/>
            <pc:sldMk cId="3725151317" sldId="291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8T18:59:38.007" v="15471" actId="20577"/>
          <ac:spMkLst>
            <pc:docMk/>
            <pc:sldMk cId="3725151317" sldId="291"/>
            <ac:spMk id="3" creationId="{7CDC794B-8AF9-0F60-974D-E5D2A00B8E04}"/>
          </ac:spMkLst>
        </pc:spChg>
        <pc:spChg chg="add mod">
          <ac:chgData name="Giulia Garavaglia" userId="4d007f7d-d92b-4133-9345-3fbad9cafc19" providerId="ADAL" clId="{E0057658-B466-4CA3-9998-03A1F138A7F3}" dt="2024-02-08T18:59:53.815" v="15480" actId="1076"/>
          <ac:spMkLst>
            <pc:docMk/>
            <pc:sldMk cId="3725151317" sldId="291"/>
            <ac:spMk id="5" creationId="{512AD981-3DFF-6568-9245-44C27352A809}"/>
          </ac:spMkLst>
        </pc:spChg>
        <pc:spChg chg="add mod">
          <ac:chgData name="Giulia Garavaglia" userId="4d007f7d-d92b-4133-9345-3fbad9cafc19" providerId="ADAL" clId="{E0057658-B466-4CA3-9998-03A1F138A7F3}" dt="2024-02-08T19:01:00.298" v="15541" actId="20577"/>
          <ac:spMkLst>
            <pc:docMk/>
            <pc:sldMk cId="3725151317" sldId="291"/>
            <ac:spMk id="6" creationId="{93C1CCC1-947D-6448-13C7-DFB979F00B8B}"/>
          </ac:spMkLst>
        </pc:spChg>
        <pc:spChg chg="add mod">
          <ac:chgData name="Giulia Garavaglia" userId="4d007f7d-d92b-4133-9345-3fbad9cafc19" providerId="ADAL" clId="{E0057658-B466-4CA3-9998-03A1F138A7F3}" dt="2024-02-08T18:59:58.813" v="15481" actId="1076"/>
          <ac:spMkLst>
            <pc:docMk/>
            <pc:sldMk cId="3725151317" sldId="291"/>
            <ac:spMk id="7" creationId="{B110066F-16C2-B3F7-55EF-347A8AFCB297}"/>
          </ac:spMkLst>
        </pc:spChg>
      </pc:sldChg>
      <pc:sldChg chg="addSp delSp modSp add mod">
        <pc:chgData name="Giulia Garavaglia" userId="4d007f7d-d92b-4133-9345-3fbad9cafc19" providerId="ADAL" clId="{E0057658-B466-4CA3-9998-03A1F138A7F3}" dt="2024-02-06T11:57:29.031" v="5025" actId="113"/>
        <pc:sldMkLst>
          <pc:docMk/>
          <pc:sldMk cId="3087919255" sldId="292"/>
        </pc:sldMkLst>
        <pc:spChg chg="mod">
          <ac:chgData name="Giulia Garavaglia" userId="4d007f7d-d92b-4133-9345-3fbad9cafc19" providerId="ADAL" clId="{E0057658-B466-4CA3-9998-03A1F138A7F3}" dt="2024-02-06T11:39:39.864" v="4691" actId="20577"/>
          <ac:spMkLst>
            <pc:docMk/>
            <pc:sldMk cId="3087919255" sldId="292"/>
            <ac:spMk id="2" creationId="{4B5F07F1-44D6-8FF2-A143-0D855E974864}"/>
          </ac:spMkLst>
        </pc:spChg>
        <pc:spChg chg="del mod">
          <ac:chgData name="Giulia Garavaglia" userId="4d007f7d-d92b-4133-9345-3fbad9cafc19" providerId="ADAL" clId="{E0057658-B466-4CA3-9998-03A1F138A7F3}" dt="2024-02-06T11:56:21.043" v="5013" actId="21"/>
          <ac:spMkLst>
            <pc:docMk/>
            <pc:sldMk cId="3087919255" sldId="292"/>
            <ac:spMk id="3" creationId="{7CDC794B-8AF9-0F60-974D-E5D2A00B8E04}"/>
          </ac:spMkLst>
        </pc:spChg>
        <pc:spChg chg="add mod">
          <ac:chgData name="Giulia Garavaglia" userId="4d007f7d-d92b-4133-9345-3fbad9cafc19" providerId="ADAL" clId="{E0057658-B466-4CA3-9998-03A1F138A7F3}" dt="2024-02-06T11:56:07.749" v="5012" actId="14100"/>
          <ac:spMkLst>
            <pc:docMk/>
            <pc:sldMk cId="3087919255" sldId="292"/>
            <ac:spMk id="5" creationId="{D7823124-3C92-D5FC-8FDD-72EB387D6725}"/>
          </ac:spMkLst>
        </pc:spChg>
        <pc:spChg chg="add del mod">
          <ac:chgData name="Giulia Garavaglia" userId="4d007f7d-d92b-4133-9345-3fbad9cafc19" providerId="ADAL" clId="{E0057658-B466-4CA3-9998-03A1F138A7F3}" dt="2024-02-06T11:56:29.986" v="5015" actId="478"/>
          <ac:spMkLst>
            <pc:docMk/>
            <pc:sldMk cId="3087919255" sldId="292"/>
            <ac:spMk id="7" creationId="{E22925E1-AE80-AE42-0E28-4F7EE14F8A96}"/>
          </ac:spMkLst>
        </pc:spChg>
        <pc:spChg chg="add mod">
          <ac:chgData name="Giulia Garavaglia" userId="4d007f7d-d92b-4133-9345-3fbad9cafc19" providerId="ADAL" clId="{E0057658-B466-4CA3-9998-03A1F138A7F3}" dt="2024-02-06T11:57:29.031" v="5025" actId="113"/>
          <ac:spMkLst>
            <pc:docMk/>
            <pc:sldMk cId="3087919255" sldId="292"/>
            <ac:spMk id="8" creationId="{7CDC794B-8AF9-0F60-974D-E5D2A00B8E04}"/>
          </ac:spMkLst>
        </pc:spChg>
      </pc:sldChg>
      <pc:sldChg chg="modSp add del mod">
        <pc:chgData name="Giulia Garavaglia" userId="4d007f7d-d92b-4133-9345-3fbad9cafc19" providerId="ADAL" clId="{E0057658-B466-4CA3-9998-03A1F138A7F3}" dt="2024-02-06T12:04:43.660" v="5162" actId="47"/>
        <pc:sldMkLst>
          <pc:docMk/>
          <pc:sldMk cId="489314542" sldId="293"/>
        </pc:sldMkLst>
        <pc:spChg chg="mod">
          <ac:chgData name="Giulia Garavaglia" userId="4d007f7d-d92b-4133-9345-3fbad9cafc19" providerId="ADAL" clId="{E0057658-B466-4CA3-9998-03A1F138A7F3}" dt="2024-02-06T11:59:44.886" v="5092" actId="1076"/>
          <ac:spMkLst>
            <pc:docMk/>
            <pc:sldMk cId="489314542" sldId="293"/>
            <ac:spMk id="3" creationId="{7CDC794B-8AF9-0F60-974D-E5D2A00B8E04}"/>
          </ac:spMkLst>
        </pc:spChg>
        <pc:spChg chg="mod">
          <ac:chgData name="Giulia Garavaglia" userId="4d007f7d-d92b-4133-9345-3fbad9cafc19" providerId="ADAL" clId="{E0057658-B466-4CA3-9998-03A1F138A7F3}" dt="2024-02-06T11:59:54.726" v="5105" actId="1035"/>
          <ac:spMkLst>
            <pc:docMk/>
            <pc:sldMk cId="489314542" sldId="293"/>
            <ac:spMk id="5" creationId="{9F563DEB-DE08-0D3D-30B6-99774ACE96DB}"/>
          </ac:spMkLst>
        </pc:spChg>
        <pc:spChg chg="mod">
          <ac:chgData name="Giulia Garavaglia" userId="4d007f7d-d92b-4133-9345-3fbad9cafc19" providerId="ADAL" clId="{E0057658-B466-4CA3-9998-03A1F138A7F3}" dt="2024-02-06T11:59:54.726" v="5105" actId="1035"/>
          <ac:spMkLst>
            <pc:docMk/>
            <pc:sldMk cId="489314542" sldId="293"/>
            <ac:spMk id="6" creationId="{26F3631E-CE63-6D38-6FA7-204986EE40C9}"/>
          </ac:spMkLst>
        </pc:spChg>
        <pc:spChg chg="mod">
          <ac:chgData name="Giulia Garavaglia" userId="4d007f7d-d92b-4133-9345-3fbad9cafc19" providerId="ADAL" clId="{E0057658-B466-4CA3-9998-03A1F138A7F3}" dt="2024-02-06T11:59:54.726" v="5105" actId="1035"/>
          <ac:spMkLst>
            <pc:docMk/>
            <pc:sldMk cId="489314542" sldId="293"/>
            <ac:spMk id="7" creationId="{C2F32F97-58C8-1376-A765-58CADB5D289C}"/>
          </ac:spMkLst>
        </pc:spChg>
      </pc:sldChg>
      <pc:sldChg chg="modSp add mod">
        <pc:chgData name="Giulia Garavaglia" userId="4d007f7d-d92b-4133-9345-3fbad9cafc19" providerId="ADAL" clId="{E0057658-B466-4CA3-9998-03A1F138A7F3}" dt="2024-02-08T18:54:43.785" v="15328" actId="6549"/>
        <pc:sldMkLst>
          <pc:docMk/>
          <pc:sldMk cId="1964090979" sldId="294"/>
        </pc:sldMkLst>
        <pc:spChg chg="mod">
          <ac:chgData name="Giulia Garavaglia" userId="4d007f7d-d92b-4133-9345-3fbad9cafc19" providerId="ADAL" clId="{E0057658-B466-4CA3-9998-03A1F138A7F3}" dt="2024-02-08T18:54:43.785" v="15328" actId="6549"/>
          <ac:spMkLst>
            <pc:docMk/>
            <pc:sldMk cId="1964090979" sldId="294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8T18:52:05.652" v="15299" actId="20577"/>
          <ac:spMkLst>
            <pc:docMk/>
            <pc:sldMk cId="1964090979" sldId="294"/>
            <ac:spMk id="3" creationId="{7CDC794B-8AF9-0F60-974D-E5D2A00B8E04}"/>
          </ac:spMkLst>
        </pc:spChg>
        <pc:spChg chg="mod">
          <ac:chgData name="Giulia Garavaglia" userId="4d007f7d-d92b-4133-9345-3fbad9cafc19" providerId="ADAL" clId="{E0057658-B466-4CA3-9998-03A1F138A7F3}" dt="2024-02-08T18:52:41.316" v="15310" actId="6549"/>
          <ac:spMkLst>
            <pc:docMk/>
            <pc:sldMk cId="1964090979" sldId="294"/>
            <ac:spMk id="5" creationId="{9F563DEB-DE08-0D3D-30B6-99774ACE96DB}"/>
          </ac:spMkLst>
        </pc:spChg>
        <pc:spChg chg="mod">
          <ac:chgData name="Giulia Garavaglia" userId="4d007f7d-d92b-4133-9345-3fbad9cafc19" providerId="ADAL" clId="{E0057658-B466-4CA3-9998-03A1F138A7F3}" dt="2024-02-08T17:50:08.780" v="14670" actId="1036"/>
          <ac:spMkLst>
            <pc:docMk/>
            <pc:sldMk cId="1964090979" sldId="294"/>
            <ac:spMk id="6" creationId="{26F3631E-CE63-6D38-6FA7-204986EE40C9}"/>
          </ac:spMkLst>
        </pc:spChg>
        <pc:spChg chg="mod">
          <ac:chgData name="Giulia Garavaglia" userId="4d007f7d-d92b-4133-9345-3fbad9cafc19" providerId="ADAL" clId="{E0057658-B466-4CA3-9998-03A1F138A7F3}" dt="2024-02-08T17:50:08.780" v="14670" actId="1036"/>
          <ac:spMkLst>
            <pc:docMk/>
            <pc:sldMk cId="1964090979" sldId="294"/>
            <ac:spMk id="7" creationId="{C2F32F97-58C8-1376-A765-58CADB5D289C}"/>
          </ac:spMkLst>
        </pc:spChg>
      </pc:sldChg>
      <pc:sldChg chg="addSp delSp modSp add mod ord modNotesTx">
        <pc:chgData name="Giulia Garavaglia" userId="4d007f7d-d92b-4133-9345-3fbad9cafc19" providerId="ADAL" clId="{E0057658-B466-4CA3-9998-03A1F138A7F3}" dt="2024-02-08T23:59:32.289" v="15716" actId="20577"/>
        <pc:sldMkLst>
          <pc:docMk/>
          <pc:sldMk cId="2388656375" sldId="295"/>
        </pc:sldMkLst>
        <pc:spChg chg="mod">
          <ac:chgData name="Giulia Garavaglia" userId="4d007f7d-d92b-4133-9345-3fbad9cafc19" providerId="ADAL" clId="{E0057658-B466-4CA3-9998-03A1F138A7F3}" dt="2024-02-08T23:58:49.874" v="15702" actId="20577"/>
          <ac:spMkLst>
            <pc:docMk/>
            <pc:sldMk cId="2388656375" sldId="295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8T23:59:32.289" v="15716" actId="20577"/>
          <ac:spMkLst>
            <pc:docMk/>
            <pc:sldMk cId="2388656375" sldId="295"/>
            <ac:spMk id="3" creationId="{7CDC794B-8AF9-0F60-974D-E5D2A00B8E04}"/>
          </ac:spMkLst>
        </pc:spChg>
        <pc:spChg chg="add del">
          <ac:chgData name="Giulia Garavaglia" userId="4d007f7d-d92b-4133-9345-3fbad9cafc19" providerId="ADAL" clId="{E0057658-B466-4CA3-9998-03A1F138A7F3}" dt="2024-02-06T12:01:31.863" v="5160" actId="478"/>
          <ac:spMkLst>
            <pc:docMk/>
            <pc:sldMk cId="2388656375" sldId="295"/>
            <ac:spMk id="5" creationId="{9F563DEB-DE08-0D3D-30B6-99774ACE96DB}"/>
          </ac:spMkLst>
        </pc:spChg>
        <pc:spChg chg="add del">
          <ac:chgData name="Giulia Garavaglia" userId="4d007f7d-d92b-4133-9345-3fbad9cafc19" providerId="ADAL" clId="{E0057658-B466-4CA3-9998-03A1F138A7F3}" dt="2024-02-06T12:01:31.863" v="5160" actId="478"/>
          <ac:spMkLst>
            <pc:docMk/>
            <pc:sldMk cId="2388656375" sldId="295"/>
            <ac:spMk id="6" creationId="{26F3631E-CE63-6D38-6FA7-204986EE40C9}"/>
          </ac:spMkLst>
        </pc:spChg>
        <pc:spChg chg="add del">
          <ac:chgData name="Giulia Garavaglia" userId="4d007f7d-d92b-4133-9345-3fbad9cafc19" providerId="ADAL" clId="{E0057658-B466-4CA3-9998-03A1F138A7F3}" dt="2024-02-06T12:01:31.863" v="5160" actId="478"/>
          <ac:spMkLst>
            <pc:docMk/>
            <pc:sldMk cId="2388656375" sldId="295"/>
            <ac:spMk id="7" creationId="{C2F32F97-58C8-1376-A765-58CADB5D289C}"/>
          </ac:spMkLst>
        </pc:spChg>
        <pc:spChg chg="add mod">
          <ac:chgData name="Giulia Garavaglia" userId="4d007f7d-d92b-4133-9345-3fbad9cafc19" providerId="ADAL" clId="{E0057658-B466-4CA3-9998-03A1F138A7F3}" dt="2024-02-08T23:58:46.195" v="15700" actId="20577"/>
          <ac:spMkLst>
            <pc:docMk/>
            <pc:sldMk cId="2388656375" sldId="295"/>
            <ac:spMk id="9" creationId="{57A49151-C59B-9B56-9599-AA21B1EECFBF}"/>
          </ac:spMkLst>
        </pc:spChg>
        <pc:graphicFrameChg chg="add mod modGraphic">
          <ac:chgData name="Giulia Garavaglia" userId="4d007f7d-d92b-4133-9345-3fbad9cafc19" providerId="ADAL" clId="{E0057658-B466-4CA3-9998-03A1F138A7F3}" dt="2024-02-08T23:57:14.285" v="15665" actId="20577"/>
          <ac:graphicFrameMkLst>
            <pc:docMk/>
            <pc:sldMk cId="2388656375" sldId="295"/>
            <ac:graphicFrameMk id="8" creationId="{8A0EEB29-697E-ED79-7408-136615A8EBFB}"/>
          </ac:graphicFrameMkLst>
        </pc:graphicFrameChg>
      </pc:sldChg>
      <pc:sldChg chg="addSp delSp modSp add mod ord modNotesTx">
        <pc:chgData name="Giulia Garavaglia" userId="4d007f7d-d92b-4133-9345-3fbad9cafc19" providerId="ADAL" clId="{E0057658-B466-4CA3-9998-03A1F138A7F3}" dt="2024-02-09T00:01:44.968" v="15742" actId="20577"/>
        <pc:sldMkLst>
          <pc:docMk/>
          <pc:sldMk cId="2237807875" sldId="296"/>
        </pc:sldMkLst>
        <pc:spChg chg="mod">
          <ac:chgData name="Giulia Garavaglia" userId="4d007f7d-d92b-4133-9345-3fbad9cafc19" providerId="ADAL" clId="{E0057658-B466-4CA3-9998-03A1F138A7F3}" dt="2024-02-08T18:54:36.948" v="15327" actId="20577"/>
          <ac:spMkLst>
            <pc:docMk/>
            <pc:sldMk cId="2237807875" sldId="296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9T00:01:09.810" v="15726" actId="6549"/>
          <ac:spMkLst>
            <pc:docMk/>
            <pc:sldMk cId="2237807875" sldId="296"/>
            <ac:spMk id="3" creationId="{7CDC794B-8AF9-0F60-974D-E5D2A00B8E04}"/>
          </ac:spMkLst>
        </pc:spChg>
        <pc:spChg chg="add mod">
          <ac:chgData name="Giulia Garavaglia" userId="4d007f7d-d92b-4133-9345-3fbad9cafc19" providerId="ADAL" clId="{E0057658-B466-4CA3-9998-03A1F138A7F3}" dt="2024-02-08T18:57:39.112" v="15384" actId="27636"/>
          <ac:spMkLst>
            <pc:docMk/>
            <pc:sldMk cId="2237807875" sldId="296"/>
            <ac:spMk id="5" creationId="{D4D622A9-F2BA-ABF0-DB25-DEFF07AE7CDF}"/>
          </ac:spMkLst>
        </pc:spChg>
        <pc:graphicFrameChg chg="add del mod modGraphic">
          <ac:chgData name="Giulia Garavaglia" userId="4d007f7d-d92b-4133-9345-3fbad9cafc19" providerId="ADAL" clId="{E0057658-B466-4CA3-9998-03A1F138A7F3}" dt="2024-02-09T00:01:44.968" v="15742" actId="20577"/>
          <ac:graphicFrameMkLst>
            <pc:docMk/>
            <pc:sldMk cId="2237807875" sldId="296"/>
            <ac:graphicFrameMk id="6" creationId="{4D0975A2-AB7E-CD41-C277-AFF6A3470BE9}"/>
          </ac:graphicFrameMkLst>
        </pc:graphicFrameChg>
        <pc:graphicFrameChg chg="del">
          <ac:chgData name="Giulia Garavaglia" userId="4d007f7d-d92b-4133-9345-3fbad9cafc19" providerId="ADAL" clId="{E0057658-B466-4CA3-9998-03A1F138A7F3}" dt="2024-02-06T15:00:16.306" v="9014" actId="478"/>
          <ac:graphicFrameMkLst>
            <pc:docMk/>
            <pc:sldMk cId="2237807875" sldId="296"/>
            <ac:graphicFrameMk id="8" creationId="{8A0EEB29-697E-ED79-7408-136615A8EBFB}"/>
          </ac:graphicFrameMkLst>
        </pc:graphicFrameChg>
      </pc:sldChg>
      <pc:sldChg chg="addSp modSp add mod modNotesTx">
        <pc:chgData name="Giulia Garavaglia" userId="4d007f7d-d92b-4133-9345-3fbad9cafc19" providerId="ADAL" clId="{E0057658-B466-4CA3-9998-03A1F138A7F3}" dt="2024-02-08T23:54:25.732" v="15611" actId="20577"/>
        <pc:sldMkLst>
          <pc:docMk/>
          <pc:sldMk cId="3199019477" sldId="297"/>
        </pc:sldMkLst>
        <pc:spChg chg="mod">
          <ac:chgData name="Giulia Garavaglia" userId="4d007f7d-d92b-4133-9345-3fbad9cafc19" providerId="ADAL" clId="{E0057658-B466-4CA3-9998-03A1F138A7F3}" dt="2024-02-08T14:44:38.869" v="13811" actId="1076"/>
          <ac:spMkLst>
            <pc:docMk/>
            <pc:sldMk cId="3199019477" sldId="297"/>
            <ac:spMk id="2" creationId="{4B5F07F1-44D6-8FF2-A143-0D855E974864}"/>
          </ac:spMkLst>
        </pc:spChg>
        <pc:spChg chg="mod">
          <ac:chgData name="Giulia Garavaglia" userId="4d007f7d-d92b-4133-9345-3fbad9cafc19" providerId="ADAL" clId="{E0057658-B466-4CA3-9998-03A1F138A7F3}" dt="2024-02-08T23:54:25.732" v="15611" actId="20577"/>
          <ac:spMkLst>
            <pc:docMk/>
            <pc:sldMk cId="3199019477" sldId="297"/>
            <ac:spMk id="3" creationId="{7CDC794B-8AF9-0F60-974D-E5D2A00B8E04}"/>
          </ac:spMkLst>
        </pc:spChg>
        <pc:spChg chg="add mod">
          <ac:chgData name="Giulia Garavaglia" userId="4d007f7d-d92b-4133-9345-3fbad9cafc19" providerId="ADAL" clId="{E0057658-B466-4CA3-9998-03A1F138A7F3}" dt="2024-02-08T14:44:45.875" v="13814" actId="403"/>
          <ac:spMkLst>
            <pc:docMk/>
            <pc:sldMk cId="3199019477" sldId="297"/>
            <ac:spMk id="4" creationId="{7B37DC8B-445E-ABC8-AB70-B864F310546C}"/>
          </ac:spMkLst>
        </pc:spChg>
      </pc:sldChg>
      <pc:sldChg chg="add del">
        <pc:chgData name="Giulia Garavaglia" userId="4d007f7d-d92b-4133-9345-3fbad9cafc19" providerId="ADAL" clId="{E0057658-B466-4CA3-9998-03A1F138A7F3}" dt="2024-02-08T13:46:23.833" v="12786"/>
        <pc:sldMkLst>
          <pc:docMk/>
          <pc:sldMk cId="2582625097" sldId="29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F4DAD4-AFC9-4D70-9914-B3D87925A077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AC2D9E-0B0F-4E54-8255-6978680D81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783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C2D9E-0B0F-4E54-8255-6978680D81B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6148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Basato su open data regione Lombardia: dataset popolazione cronica 2017 (sottoinsieme dato da&gt;65 anni </a:t>
            </a:r>
            <a:r>
              <a:rPr lang="it-IT" dirty="0" err="1"/>
              <a:t>frequent</a:t>
            </a:r>
            <a:r>
              <a:rPr lang="it-IT" dirty="0"/>
              <a:t> user super e elevato di livello 1 e 2)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C2D9E-0B0F-4E54-8255-6978680D81B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803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Tariffe da DGR 1863/2019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C2D9E-0B0F-4E54-8255-6978680D81B7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3934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Basato su open data regione Lombardia: dataset popolazione cronica 2017 (sottoinsieme dato da&gt;65 anni </a:t>
            </a:r>
            <a:r>
              <a:rPr lang="it-IT" dirty="0" err="1"/>
              <a:t>frequent</a:t>
            </a:r>
            <a:r>
              <a:rPr lang="it-IT"/>
              <a:t> user super e elevato di livello 1 e 2)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C2D9E-0B0F-4E54-8255-6978680D81B7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6289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2D9E-0B0F-4E54-8255-6978680D81B7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1030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271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2860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782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3161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1724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317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040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045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8611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513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012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42F0B-B6B8-4B3C-9588-0AF34A15D441}" type="datetimeFigureOut">
              <a:rPr lang="it-IT" smtClean="0"/>
              <a:t>01/03/2024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B821B-BBCB-4A28-B278-FC9068E998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9678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28323" y="2308088"/>
            <a:ext cx="11135353" cy="3982983"/>
          </a:xfrm>
        </p:spPr>
        <p:txBody>
          <a:bodyPr anchor="t">
            <a:noAutofit/>
          </a:bodyPr>
          <a:lstStyle/>
          <a:p>
            <a:r>
              <a:rPr lang="it-IT" sz="5400" dirty="0"/>
              <a:t>È POSSIBILE</a:t>
            </a:r>
            <a:br>
              <a:rPr lang="it-IT" dirty="0"/>
            </a:br>
            <a:r>
              <a:rPr lang="it-IT" sz="5400" dirty="0"/>
              <a:t>LA</a:t>
            </a:r>
            <a:r>
              <a:rPr lang="it-IT" dirty="0"/>
              <a:t> </a:t>
            </a:r>
            <a:r>
              <a:rPr lang="it-IT" b="1" dirty="0"/>
              <a:t>PRESA IN CARICO </a:t>
            </a:r>
            <a:r>
              <a:rPr lang="it-IT" sz="5400" dirty="0"/>
              <a:t>DEL</a:t>
            </a:r>
            <a:r>
              <a:rPr lang="it-IT" dirty="0"/>
              <a:t> </a:t>
            </a:r>
            <a:r>
              <a:rPr lang="it-IT" b="1" dirty="0"/>
              <a:t>CRONICO</a:t>
            </a:r>
            <a:r>
              <a:rPr lang="it-IT" dirty="0"/>
              <a:t> </a:t>
            </a:r>
            <a:br>
              <a:rPr lang="it-IT" dirty="0"/>
            </a:br>
            <a:r>
              <a:rPr lang="it-IT" sz="5400" dirty="0"/>
              <a:t>IN LOMBARDIA SENZA UN COINVOLGIMENTO </a:t>
            </a:r>
            <a:br>
              <a:rPr lang="it-IT" dirty="0"/>
            </a:br>
            <a:r>
              <a:rPr lang="it-IT" sz="5400" dirty="0"/>
              <a:t>DELLE</a:t>
            </a:r>
            <a:r>
              <a:rPr lang="it-IT" dirty="0"/>
              <a:t> </a:t>
            </a:r>
            <a:r>
              <a:rPr lang="it-IT" b="1" dirty="0"/>
              <a:t>RSA</a:t>
            </a:r>
            <a:r>
              <a:rPr lang="it-IT" dirty="0"/>
              <a:t>?</a:t>
            </a:r>
            <a:br>
              <a:rPr lang="it-IT" dirty="0"/>
            </a:br>
            <a:br>
              <a:rPr lang="it-IT" dirty="0"/>
            </a:b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2681" y="394396"/>
            <a:ext cx="1809936" cy="2217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381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670"/>
            <a:ext cx="10515600" cy="132556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Ospedali di Comunità </a:t>
            </a:r>
            <a:r>
              <a:rPr lang="it-IT" b="1" dirty="0"/>
              <a:t>e tempi di realizzazione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768" y="1289452"/>
            <a:ext cx="10515600" cy="4419971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r>
              <a:rPr lang="it-IT" sz="3200" dirty="0"/>
              <a:t>A regime i posti letto di Ospedale di Comunità che saranno accreditati sul territorio regionale saranno </a:t>
            </a:r>
            <a:r>
              <a:rPr lang="it-IT" sz="3200" b="1" dirty="0"/>
              <a:t>4.000</a:t>
            </a:r>
          </a:p>
          <a:p>
            <a:endParaRPr lang="it-IT" sz="3200" dirty="0"/>
          </a:p>
          <a:p>
            <a:r>
              <a:rPr lang="it-IT" sz="3200" dirty="0"/>
              <a:t>si tratta per la stragrande maggioranza di interventi di </a:t>
            </a:r>
            <a:r>
              <a:rPr lang="it-IT" sz="3200" b="1" dirty="0"/>
              <a:t>manutenzione straordinaria </a:t>
            </a:r>
            <a:r>
              <a:rPr lang="it-IT" sz="3200" dirty="0"/>
              <a:t>su edifici esistenti di proprietà del SSR</a:t>
            </a:r>
          </a:p>
          <a:p>
            <a:endParaRPr lang="it-IT" sz="3200" dirty="0"/>
          </a:p>
          <a:p>
            <a:r>
              <a:rPr lang="it-IT" sz="3200" dirty="0"/>
              <a:t>una volta costruiti, si tratta di </a:t>
            </a:r>
            <a:r>
              <a:rPr lang="it-IT" sz="3200" b="1" dirty="0"/>
              <a:t>arruolare e formare </a:t>
            </a:r>
            <a:r>
              <a:rPr lang="it-IT" sz="3200" dirty="0"/>
              <a:t>più di </a:t>
            </a:r>
            <a:r>
              <a:rPr lang="it-IT" sz="3200" b="1" dirty="0"/>
              <a:t>3.000 infermieri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CBC6B7A-8B27-290E-9D9A-3A4ED84105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935" y="394397"/>
            <a:ext cx="615681" cy="75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661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88"/>
            <a:ext cx="10515600" cy="132556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Presa In Carico </a:t>
            </a:r>
            <a:r>
              <a:rPr lang="it-IT" b="1" dirty="0"/>
              <a:t>- aggiornata a Regole 2024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9792"/>
            <a:ext cx="7031182" cy="4556174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Il</a:t>
            </a:r>
            <a:r>
              <a:rPr lang="it-IT" sz="1800" b="1" dirty="0"/>
              <a:t> MMG</a:t>
            </a:r>
            <a:r>
              <a:rPr lang="it-IT" sz="1800" dirty="0"/>
              <a:t> effettua l’</a:t>
            </a:r>
            <a:r>
              <a:rPr lang="it-IT" sz="1800" b="1" dirty="0"/>
              <a:t>arruolamento attivo </a:t>
            </a:r>
            <a:r>
              <a:rPr lang="it-IT" sz="1800" dirty="0"/>
              <a:t>dei propri assistiti cronici con almeno un’</a:t>
            </a:r>
            <a:r>
              <a:rPr lang="it-IT" sz="1800" b="1" dirty="0"/>
              <a:t>esenzione per patologia</a:t>
            </a:r>
            <a:r>
              <a:rPr lang="it-IT" sz="1800" dirty="0"/>
              <a:t> e definisce il </a:t>
            </a:r>
            <a:r>
              <a:rPr lang="it-IT" sz="1800" b="1" dirty="0"/>
              <a:t>PAI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la </a:t>
            </a:r>
            <a:r>
              <a:rPr lang="it-IT" sz="1800" b="1" dirty="0"/>
              <a:t>gestione del percorso </a:t>
            </a:r>
            <a:r>
              <a:rPr lang="it-IT" sz="1800" dirty="0"/>
              <a:t>dell’assistito è affidata:</a:t>
            </a:r>
          </a:p>
          <a:p>
            <a:pPr lvl="1"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al Centro Servizi di una </a:t>
            </a:r>
            <a:r>
              <a:rPr lang="it-IT" sz="1800" b="1" dirty="0"/>
              <a:t>cooperativa</a:t>
            </a:r>
            <a:r>
              <a:rPr lang="it-IT" sz="1800" dirty="0"/>
              <a:t>, se il MMG vi aderisce</a:t>
            </a:r>
            <a:endParaRPr lang="it-IT" sz="1800" b="1" dirty="0"/>
          </a:p>
          <a:p>
            <a:pPr lvl="1"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al Centro Servizi della </a:t>
            </a:r>
            <a:r>
              <a:rPr lang="it-IT" sz="1800" b="1" dirty="0"/>
              <a:t>ASST di riferimento</a:t>
            </a:r>
            <a:r>
              <a:rPr lang="it-IT" sz="1800" dirty="0"/>
              <a:t>, se il MMG è singolo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la presa in carico si interrompe se il paziente necessita una presa in carico di tipo ospedaliero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i pazienti sono suddivisi in 3 livelli:</a:t>
            </a:r>
          </a:p>
          <a:p>
            <a:pPr lvl="1">
              <a:lnSpc>
                <a:spcPct val="114000"/>
              </a:lnSpc>
              <a:spcBef>
                <a:spcPts val="0"/>
              </a:spcBef>
            </a:pPr>
            <a:r>
              <a:rPr lang="it-IT" sz="1400" dirty="0"/>
              <a:t>LIVELLO 1: più di 3 esenzioni</a:t>
            </a:r>
          </a:p>
          <a:p>
            <a:pPr lvl="1">
              <a:lnSpc>
                <a:spcPct val="114000"/>
              </a:lnSpc>
              <a:spcBef>
                <a:spcPts val="0"/>
              </a:spcBef>
            </a:pPr>
            <a:r>
              <a:rPr lang="it-IT" sz="1400" dirty="0"/>
              <a:t>LIVELLO 2: 2 o 3 esenzioni</a:t>
            </a:r>
          </a:p>
          <a:p>
            <a:pPr lvl="1">
              <a:lnSpc>
                <a:spcPct val="114000"/>
              </a:lnSpc>
              <a:spcBef>
                <a:spcPts val="0"/>
              </a:spcBef>
            </a:pPr>
            <a:r>
              <a:rPr lang="it-IT" sz="1400" dirty="0"/>
              <a:t>LIVELLO 3: 1 esenzione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>
                <a:solidFill>
                  <a:srgbClr val="FF0000"/>
                </a:solidFill>
              </a:rPr>
              <a:t>i pazienti con patologie complesse, definiti pazienti complessi:</a:t>
            </a:r>
          </a:p>
          <a:p>
            <a:pPr lvl="1">
              <a:lnSpc>
                <a:spcPct val="114000"/>
              </a:lnSpc>
              <a:spcBef>
                <a:spcPts val="0"/>
              </a:spcBef>
            </a:pPr>
            <a:r>
              <a:rPr lang="it-IT" sz="1400" dirty="0">
                <a:solidFill>
                  <a:srgbClr val="FF0000"/>
                </a:solidFill>
              </a:rPr>
              <a:t>dovranno essere presi in carico dagli ospedali (presa in carico ospedaliera)</a:t>
            </a:r>
          </a:p>
          <a:p>
            <a:pPr lvl="1">
              <a:lnSpc>
                <a:spcPct val="114000"/>
              </a:lnSpc>
              <a:spcBef>
                <a:spcPts val="0"/>
              </a:spcBef>
            </a:pPr>
            <a:r>
              <a:rPr lang="it-IT" sz="1400" dirty="0">
                <a:solidFill>
                  <a:srgbClr val="FF0000"/>
                </a:solidFill>
              </a:rPr>
              <a:t>l’elenco delle patologie sarà definita con successivo provvedimento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Le tariffe di PAI per MMG e presa in carico dal centro servizi rimangono invariate: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it-IT" sz="18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CBC6B7A-8B27-290E-9D9A-3A4ED84105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935" y="394397"/>
            <a:ext cx="615681" cy="754180"/>
          </a:xfrm>
          <a:prstGeom prst="rect">
            <a:avLst/>
          </a:prstGeom>
        </p:spPr>
      </p:pic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8A0EEB29-697E-ED79-7408-136615A8EB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299810"/>
              </p:ext>
            </p:extLst>
          </p:nvPr>
        </p:nvGraphicFramePr>
        <p:xfrm>
          <a:off x="1184275" y="5414739"/>
          <a:ext cx="4692651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4217">
                  <a:extLst>
                    <a:ext uri="{9D8B030D-6E8A-4147-A177-3AD203B41FA5}">
                      <a16:colId xmlns:a16="http://schemas.microsoft.com/office/drawing/2014/main" val="2860284710"/>
                    </a:ext>
                  </a:extLst>
                </a:gridCol>
                <a:gridCol w="1564217">
                  <a:extLst>
                    <a:ext uri="{9D8B030D-6E8A-4147-A177-3AD203B41FA5}">
                      <a16:colId xmlns:a16="http://schemas.microsoft.com/office/drawing/2014/main" val="965864773"/>
                    </a:ext>
                  </a:extLst>
                </a:gridCol>
                <a:gridCol w="1564217">
                  <a:extLst>
                    <a:ext uri="{9D8B030D-6E8A-4147-A177-3AD203B41FA5}">
                      <a16:colId xmlns:a16="http://schemas.microsoft.com/office/drawing/2014/main" val="1780773284"/>
                    </a:ext>
                  </a:extLst>
                </a:gridCol>
              </a:tblGrid>
              <a:tr h="260633">
                <a:tc>
                  <a:txBody>
                    <a:bodyPr/>
                    <a:lstStyle/>
                    <a:p>
                      <a:r>
                        <a:rPr lang="it-IT" sz="1400" dirty="0"/>
                        <a:t>Livello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PAI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Presa in carico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36225"/>
                  </a:ext>
                </a:extLst>
              </a:tr>
              <a:tr h="260633">
                <a:tc>
                  <a:txBody>
                    <a:bodyPr/>
                    <a:lstStyle/>
                    <a:p>
                      <a:r>
                        <a:rPr lang="it-IT" sz="1400" dirty="0"/>
                        <a:t>LIVELLO 1</a:t>
                      </a: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15 euro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35 euro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4122157"/>
                  </a:ext>
                </a:extLst>
              </a:tr>
              <a:tr h="2606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LIVELLO 2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30 euro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0691450"/>
                  </a:ext>
                </a:extLst>
              </a:tr>
              <a:tr h="2606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LIVELLO 3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25 euro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0970060"/>
                  </a:ext>
                </a:extLst>
              </a:tr>
            </a:tbl>
          </a:graphicData>
        </a:graphic>
      </p:graphicFrame>
      <p:sp>
        <p:nvSpPr>
          <p:cNvPr id="9" name="Segnaposto contenuto 2">
            <a:extLst>
              <a:ext uri="{FF2B5EF4-FFF2-40B4-BE49-F238E27FC236}">
                <a16:creationId xmlns:a16="http://schemas.microsoft.com/office/drawing/2014/main" id="{57A49151-C59B-9B56-9599-AA21B1EECFBF}"/>
              </a:ext>
            </a:extLst>
          </p:cNvPr>
          <p:cNvSpPr txBox="1">
            <a:spLocks/>
          </p:cNvSpPr>
          <p:nvPr/>
        </p:nvSpPr>
        <p:spPr>
          <a:xfrm>
            <a:off x="8118764" y="1148578"/>
            <a:ext cx="3631740" cy="5573498"/>
          </a:xfrm>
          <a:prstGeom prst="rect">
            <a:avLst/>
          </a:prstGeom>
          <a:solidFill>
            <a:srgbClr val="FF5050">
              <a:alpha val="20000"/>
            </a:srgbClr>
          </a:solidFill>
          <a:ln>
            <a:solidFill>
              <a:srgbClr val="FF5050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it-IT" sz="2000" dirty="0"/>
              <a:t>I MMG riuniti in forme associative avanzate, che ricomprendono le cooperative: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sono circa 2.089 su 5.304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stima dei fragili da gestire con CS cooperative: 217.000 pazienti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it-IT" sz="2000" dirty="0"/>
              <a:t>Le COT delle ASST: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devono essere ancora avviate o sono in fase di avvio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l’arruolamento e la formazione del personale sanitario sono ancora in corso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stima dei fragili da gestire per le COT: 334.000 pazienti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endParaRPr lang="it-IT" sz="18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it-IT" sz="1800" dirty="0"/>
              <a:t>Da ricordare che i CS di cooperative e COT dovranno occuparsi anche della gestione della presa in carico degli altri cronici arruolati nella PIC.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it-IT" sz="2000" dirty="0"/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388656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670"/>
            <a:ext cx="10515600" cy="1325563"/>
          </a:xfrm>
        </p:spPr>
        <p:txBody>
          <a:bodyPr>
            <a:normAutofit/>
          </a:bodyPr>
          <a:lstStyle/>
          <a:p>
            <a:r>
              <a:rPr lang="it-IT" sz="3600" b="1" dirty="0"/>
              <a:t>Il Fondo Ricostruzione Infrastrutture Sociali Lombardia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768" y="1289452"/>
            <a:ext cx="10515600" cy="4419971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it-IT" sz="3200" dirty="0"/>
              <a:t>Il </a:t>
            </a:r>
            <a:r>
              <a:rPr lang="it-IT" sz="3200" b="1" dirty="0">
                <a:solidFill>
                  <a:srgbClr val="FF0000"/>
                </a:solidFill>
              </a:rPr>
              <a:t>FRISL</a:t>
            </a:r>
            <a:r>
              <a:rPr lang="it-IT" sz="3200" b="1" dirty="0"/>
              <a:t> </a:t>
            </a:r>
            <a:r>
              <a:rPr lang="it-IT" sz="3200" dirty="0"/>
              <a:t>è stata già fin dagli anni 80/90 la risposta programmatoria lombarda alla rivoluzione demografica, l’autentico «rito ambrosiano» per la sanità 4.0</a:t>
            </a:r>
          </a:p>
          <a:p>
            <a:r>
              <a:rPr lang="it-IT" sz="3200" dirty="0"/>
              <a:t>la rete di presidi socio sanitari territoriale specializzati nella gestione non ospedaliera del paziente cronico (sia istituzionalizzato, sia al domicilio)</a:t>
            </a:r>
          </a:p>
          <a:p>
            <a:r>
              <a:rPr lang="it-IT" sz="3200" dirty="0"/>
              <a:t>Il contribuente lombardo con le proprie tasse ha finanziato in maniera determinante la realizzazione  della rete di RSA più articolata </a:t>
            </a:r>
            <a:r>
              <a:rPr lang="it-IT" sz="3200" dirty="0" err="1"/>
              <a:t>d’europa</a:t>
            </a:r>
            <a:endParaRPr lang="it-IT" sz="32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CBC6B7A-8B27-290E-9D9A-3A4ED84105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935" y="394397"/>
            <a:ext cx="615681" cy="75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436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14E09-922E-D9B1-E02C-09D7C83DB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047F1C-B6A0-6567-4446-5D17397C7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670"/>
            <a:ext cx="10515600" cy="1325563"/>
          </a:xfrm>
        </p:spPr>
        <p:txBody>
          <a:bodyPr>
            <a:normAutofit/>
          </a:bodyPr>
          <a:lstStyle/>
          <a:p>
            <a:r>
              <a:rPr lang="it-IT" b="1" dirty="0"/>
              <a:t>. . . Per una medicina di PROSSIMITA’ . . .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4A9F1D2-220B-4466-ECF9-8F160C957B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7627" y="394396"/>
            <a:ext cx="1024989" cy="1255563"/>
          </a:xfrm>
          <a:prstGeom prst="rect">
            <a:avLst/>
          </a:prstGeom>
        </p:spPr>
      </p:pic>
      <p:pic>
        <p:nvPicPr>
          <p:cNvPr id="11" name="Immagine 10" descr="Immagine che contiene mappa&#10;&#10;Descrizione generata automaticamente">
            <a:extLst>
              <a:ext uri="{FF2B5EF4-FFF2-40B4-BE49-F238E27FC236}">
                <a16:creationId xmlns:a16="http://schemas.microsoft.com/office/drawing/2014/main" id="{92339D4C-A822-7293-4F58-94DC978B9FC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3875"/>
          <a:stretch/>
        </p:blipFill>
        <p:spPr>
          <a:xfrm>
            <a:off x="252663" y="1148577"/>
            <a:ext cx="8284796" cy="5659829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3DA330E-A138-36F2-4030-5BA6B473D00D}"/>
              </a:ext>
            </a:extLst>
          </p:cNvPr>
          <p:cNvSpPr txBox="1"/>
          <p:nvPr/>
        </p:nvSpPr>
        <p:spPr>
          <a:xfrm>
            <a:off x="8116219" y="5208064"/>
            <a:ext cx="32851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0" i="1" dirty="0">
                <a:solidFill>
                  <a:srgbClr val="000000"/>
                </a:solidFill>
                <a:effectLst/>
                <a:latin typeface="avenir-lt-w01_35-light"/>
              </a:rPr>
              <a:t>E chi è mio prossimo? Lc 10, 29</a:t>
            </a:r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36B7BA33-5A4D-0C20-8A3D-D5A40D715248}"/>
              </a:ext>
            </a:extLst>
          </p:cNvPr>
          <p:cNvSpPr txBox="1">
            <a:spLocks/>
          </p:cNvSpPr>
          <p:nvPr/>
        </p:nvSpPr>
        <p:spPr>
          <a:xfrm>
            <a:off x="6096000" y="1636753"/>
            <a:ext cx="511093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/>
              <a:t>In questa cartina le RSA e le CDC del distretto di Cremona</a:t>
            </a:r>
          </a:p>
        </p:txBody>
      </p:sp>
      <p:pic>
        <p:nvPicPr>
          <p:cNvPr id="6" name="Elemento grafico 5" descr="Medico con riempimento a tinta unita">
            <a:extLst>
              <a:ext uri="{FF2B5EF4-FFF2-40B4-BE49-F238E27FC236}">
                <a16:creationId xmlns:a16="http://schemas.microsoft.com/office/drawing/2014/main" id="{F5B9AD1F-080F-A68F-8C00-54167CDAAC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34442" y="4490204"/>
            <a:ext cx="717860" cy="717860"/>
          </a:xfrm>
          <a:prstGeom prst="rect">
            <a:avLst/>
          </a:prstGeom>
        </p:spPr>
      </p:pic>
      <p:pic>
        <p:nvPicPr>
          <p:cNvPr id="8" name="Elemento grafico 7" descr="Medico con riempimento a tinta unita">
            <a:extLst>
              <a:ext uri="{FF2B5EF4-FFF2-40B4-BE49-F238E27FC236}">
                <a16:creationId xmlns:a16="http://schemas.microsoft.com/office/drawing/2014/main" id="{DD28C41C-82B5-9BCD-57A7-60BF760D9D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66452" y="1895928"/>
            <a:ext cx="717860" cy="71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26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88"/>
            <a:ext cx="10515600" cy="1325563"/>
          </a:xfrm>
        </p:spPr>
        <p:txBody>
          <a:bodyPr/>
          <a:lstStyle/>
          <a:p>
            <a:r>
              <a:rPr lang="it-IT" b="1" dirty="0"/>
              <a:t>RSA per il monitoraggio dei fragili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014"/>
            <a:ext cx="10515600" cy="4419971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2000" dirty="0"/>
              <a:t>I </a:t>
            </a:r>
            <a:r>
              <a:rPr lang="it-IT" sz="2000" b="1" dirty="0"/>
              <a:t>cronici anziani iper-consumatori </a:t>
            </a:r>
            <a:r>
              <a:rPr lang="it-IT" sz="2000" dirty="0"/>
              <a:t>sono circa </a:t>
            </a:r>
            <a:r>
              <a:rPr lang="it-IT" sz="2000" b="1" dirty="0"/>
              <a:t>550.000</a:t>
            </a:r>
            <a:r>
              <a:rPr lang="it-IT" sz="2000" dirty="0"/>
              <a:t>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2000" dirty="0"/>
              <a:t>Il loro </a:t>
            </a:r>
            <a:r>
              <a:rPr lang="it-IT" sz="2000" b="1" dirty="0"/>
              <a:t>monitoraggio</a:t>
            </a:r>
            <a:r>
              <a:rPr lang="it-IT" sz="2000" dirty="0"/>
              <a:t> è la vera sfida: ogni volta che si scompensano rischiano di finire in Pronto Soccorso e in astanteria in attesa del ricovero in ospedale per tanto tempo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it-IT" sz="2000" dirty="0"/>
              <a:t>In Lombardia ci sono </a:t>
            </a:r>
            <a:r>
              <a:rPr lang="it-IT" sz="2000" b="1" dirty="0"/>
              <a:t>1509 comuni</a:t>
            </a:r>
            <a:r>
              <a:rPr lang="it-IT" sz="2000" dirty="0"/>
              <a:t> con </a:t>
            </a:r>
            <a:r>
              <a:rPr lang="it-IT" sz="2000" b="1" dirty="0"/>
              <a:t>726 RSA </a:t>
            </a:r>
            <a:r>
              <a:rPr lang="it-IT" sz="2000" dirty="0"/>
              <a:t>(una ogni 2 comuni) e </a:t>
            </a:r>
            <a:r>
              <a:rPr lang="it-IT" sz="2000" b="1" dirty="0"/>
              <a:t>330 CDI </a:t>
            </a:r>
            <a:r>
              <a:rPr lang="it-IT" sz="2000" dirty="0"/>
              <a:t>(spesso gestiti dai comuni). Tali strutture: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2000" dirty="0"/>
              <a:t>ospitano oggi (</a:t>
            </a:r>
            <a:r>
              <a:rPr lang="it-IT" sz="2000" dirty="0" err="1"/>
              <a:t>rsa+rsd+cdi+residenzialità</a:t>
            </a:r>
            <a:r>
              <a:rPr lang="it-IT" sz="2000" dirty="0"/>
              <a:t> protetta) </a:t>
            </a:r>
            <a:r>
              <a:rPr lang="it-IT" sz="2000" b="1" dirty="0"/>
              <a:t>150.000</a:t>
            </a:r>
            <a:r>
              <a:rPr lang="it-IT" sz="2000" dirty="0"/>
              <a:t> </a:t>
            </a:r>
            <a:r>
              <a:rPr lang="it-IT" sz="2000" b="1" dirty="0"/>
              <a:t>grandi fragili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2000" dirty="0"/>
              <a:t>hanno personale medico, infermieristico, di riabilitazione, di assistenza e pur curando i più fragili fra i fragili, mandano in PS mediamente 2 persone la settimana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CBC6B7A-8B27-290E-9D9A-3A4ED84105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935" y="394397"/>
            <a:ext cx="615681" cy="754180"/>
          </a:xfrm>
          <a:prstGeom prst="rect">
            <a:avLst/>
          </a:prstGeom>
        </p:spPr>
      </p:pic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9F563DEB-DE08-0D3D-30B6-99774ACE96DB}"/>
              </a:ext>
            </a:extLst>
          </p:cNvPr>
          <p:cNvSpPr txBox="1">
            <a:spLocks/>
          </p:cNvSpPr>
          <p:nvPr/>
        </p:nvSpPr>
        <p:spPr>
          <a:xfrm>
            <a:off x="683417" y="4343895"/>
            <a:ext cx="3275058" cy="2003105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dirty="0"/>
              <a:t>Perché ha senso affidare alle RSA il monitoraggio dei più fragili?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6F3631E-CE63-6D38-6FA7-204986EE40C9}"/>
              </a:ext>
            </a:extLst>
          </p:cNvPr>
          <p:cNvSpPr txBox="1">
            <a:spLocks/>
          </p:cNvSpPr>
          <p:nvPr/>
        </p:nvSpPr>
        <p:spPr>
          <a:xfrm>
            <a:off x="5769958" y="4343895"/>
            <a:ext cx="5969457" cy="2003104"/>
          </a:xfrm>
          <a:prstGeom prst="rect">
            <a:avLst/>
          </a:prstGeom>
          <a:solidFill>
            <a:schemeClr val="accent6">
              <a:alpha val="20000"/>
            </a:schemeClr>
          </a:solidFill>
          <a:ln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dirty="0"/>
              <a:t>prossimità</a:t>
            </a:r>
          </a:p>
          <a:p>
            <a:r>
              <a:rPr lang="it-IT" sz="2400" dirty="0"/>
              <a:t>personale formato</a:t>
            </a:r>
          </a:p>
          <a:p>
            <a:r>
              <a:rPr lang="it-IT" sz="2400" dirty="0"/>
              <a:t>risorse per la diagnostica</a:t>
            </a:r>
          </a:p>
          <a:p>
            <a:r>
              <a:rPr lang="it-IT" sz="2400" dirty="0"/>
              <a:t>capacità di investimento per la telemedicina </a:t>
            </a:r>
          </a:p>
          <a:p>
            <a:r>
              <a:rPr lang="it-IT" sz="2400" dirty="0"/>
              <a:t>reti di volontariato per l’assistenza e il trasporto</a:t>
            </a:r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C2F32F97-58C8-1376-A765-58CADB5D289C}"/>
              </a:ext>
            </a:extLst>
          </p:cNvPr>
          <p:cNvSpPr/>
          <p:nvPr/>
        </p:nvSpPr>
        <p:spPr>
          <a:xfrm>
            <a:off x="4239488" y="4744029"/>
            <a:ext cx="1422400" cy="1220810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punti di forza</a:t>
            </a:r>
          </a:p>
        </p:txBody>
      </p:sp>
    </p:spTree>
    <p:extLst>
      <p:ext uri="{BB962C8B-B14F-4D97-AF65-F5344CB8AC3E}">
        <p14:creationId xmlns:p14="http://schemas.microsoft.com/office/powerpoint/2010/main" val="1964090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88"/>
            <a:ext cx="10515600" cy="1325563"/>
          </a:xfrm>
        </p:spPr>
        <p:txBody>
          <a:bodyPr/>
          <a:lstStyle/>
          <a:p>
            <a:r>
              <a:rPr lang="it-IT" b="1" dirty="0"/>
              <a:t>RSA per la Presa in Carico </a:t>
            </a:r>
            <a:r>
              <a:rPr lang="it-IT" sz="3600" b="1" dirty="0"/>
              <a:t>(a legislazione vigente)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918" y="1177982"/>
            <a:ext cx="5581650" cy="5455228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La presa in carico in RSA dovrebbe riguardare i </a:t>
            </a:r>
            <a:r>
              <a:rPr lang="it-IT" sz="1800" b="1" dirty="0"/>
              <a:t>550.000</a:t>
            </a:r>
            <a:r>
              <a:rPr lang="it-IT" sz="1800" dirty="0"/>
              <a:t> anziani fragili iper-consumatori (</a:t>
            </a:r>
            <a:r>
              <a:rPr lang="it-IT" sz="1800" b="1" dirty="0"/>
              <a:t>livello 1 e 2</a:t>
            </a:r>
            <a:r>
              <a:rPr lang="it-IT" sz="1800" dirty="0"/>
              <a:t>)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L’assistito fragile ha la possibilità di scegliere </a:t>
            </a:r>
            <a:r>
              <a:rPr lang="it-IT" sz="1800" b="1" dirty="0"/>
              <a:t>liberamente </a:t>
            </a:r>
            <a:r>
              <a:rPr lang="it-IT" sz="1800" dirty="0"/>
              <a:t>se tenere il proprio </a:t>
            </a:r>
            <a:r>
              <a:rPr lang="it-IT" sz="1800" b="1" dirty="0"/>
              <a:t>MMG</a:t>
            </a:r>
            <a:r>
              <a:rPr lang="it-IT" sz="1800" dirty="0"/>
              <a:t> oppure il </a:t>
            </a:r>
            <a:r>
              <a:rPr lang="it-IT" sz="1800" b="1" dirty="0"/>
              <a:t>MEDICO della RSA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it-IT" sz="1800" dirty="0"/>
              <a:t>Se sceglie il </a:t>
            </a:r>
            <a:r>
              <a:rPr lang="it-IT" sz="1800" b="1" dirty="0"/>
              <a:t>MEDICO della RSA</a:t>
            </a:r>
            <a:r>
              <a:rPr lang="it-IT" sz="1800" dirty="0"/>
              <a:t>: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la RSA diventa </a:t>
            </a:r>
            <a:r>
              <a:rPr lang="it-IT" sz="1800" b="1" dirty="0"/>
              <a:t>soggetto gestore </a:t>
            </a:r>
            <a:r>
              <a:rPr lang="it-IT" sz="1800" dirty="0"/>
              <a:t>dell’assistito: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La RSA diventa il </a:t>
            </a:r>
            <a:r>
              <a:rPr lang="it-IT" sz="1800" b="1" dirty="0"/>
              <a:t>medico di base </a:t>
            </a:r>
            <a:r>
              <a:rPr lang="it-IT" sz="1800" dirty="0"/>
              <a:t>dell’assistito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La RSA redige il </a:t>
            </a:r>
            <a:r>
              <a:rPr lang="it-IT" sz="1800" b="1" dirty="0"/>
              <a:t>PAI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la RSA gestisce il percorso di presa in carico con le attività di case management attraverso il proprio Centro Servizi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sz="1800" dirty="0"/>
              <a:t>la RSA percepisce per ciascun paziente:</a:t>
            </a:r>
          </a:p>
          <a:p>
            <a:pPr lvl="1">
              <a:lnSpc>
                <a:spcPct val="114000"/>
              </a:lnSpc>
              <a:spcBef>
                <a:spcPts val="0"/>
              </a:spcBef>
            </a:pPr>
            <a:r>
              <a:rPr lang="it-IT" sz="1600" dirty="0"/>
              <a:t>la </a:t>
            </a:r>
            <a:r>
              <a:rPr lang="it-IT" sz="1600" b="1" dirty="0"/>
              <a:t>quota assistito </a:t>
            </a:r>
            <a:r>
              <a:rPr lang="it-IT" sz="1600" dirty="0"/>
              <a:t>(ex MMG) (90 euro/anno)</a:t>
            </a:r>
          </a:p>
          <a:p>
            <a:pPr lvl="1">
              <a:lnSpc>
                <a:spcPct val="114000"/>
              </a:lnSpc>
              <a:spcBef>
                <a:spcPts val="0"/>
              </a:spcBef>
            </a:pPr>
            <a:r>
              <a:rPr lang="it-IT" sz="1600" dirty="0"/>
              <a:t>la </a:t>
            </a:r>
            <a:r>
              <a:rPr lang="it-IT" sz="1600" b="1" dirty="0"/>
              <a:t>quota</a:t>
            </a:r>
            <a:r>
              <a:rPr lang="it-IT" sz="1600" dirty="0"/>
              <a:t> </a:t>
            </a:r>
            <a:r>
              <a:rPr lang="it-IT" sz="1600" b="1" dirty="0"/>
              <a:t>presa in carico </a:t>
            </a:r>
            <a:r>
              <a:rPr lang="it-IT" sz="1600" dirty="0"/>
              <a:t>che comprende</a:t>
            </a:r>
            <a:r>
              <a:rPr lang="it-IT" sz="1600" b="1" dirty="0"/>
              <a:t>:</a:t>
            </a:r>
          </a:p>
          <a:p>
            <a:pPr lvl="2">
              <a:lnSpc>
                <a:spcPct val="114000"/>
              </a:lnSpc>
              <a:spcBef>
                <a:spcPts val="0"/>
              </a:spcBef>
            </a:pPr>
            <a:r>
              <a:rPr lang="it-IT" sz="1500" dirty="0"/>
              <a:t>la </a:t>
            </a:r>
            <a:r>
              <a:rPr lang="it-IT" sz="1500" b="1" dirty="0"/>
              <a:t>quota PAI </a:t>
            </a:r>
            <a:r>
              <a:rPr lang="it-IT" sz="1500" dirty="0"/>
              <a:t>(15 euro/anno)</a:t>
            </a:r>
          </a:p>
          <a:p>
            <a:pPr lvl="2">
              <a:lnSpc>
                <a:spcPct val="114000"/>
              </a:lnSpc>
              <a:spcBef>
                <a:spcPts val="0"/>
              </a:spcBef>
            </a:pPr>
            <a:r>
              <a:rPr lang="it-IT" sz="1500" dirty="0"/>
              <a:t>la </a:t>
            </a:r>
            <a:r>
              <a:rPr lang="it-IT" sz="1500" b="1" dirty="0"/>
              <a:t>quota centro servizi </a:t>
            </a:r>
            <a:r>
              <a:rPr lang="it-IT" sz="1500" dirty="0"/>
              <a:t>(35 euro/anno per livello 1; 30 euro/anno livello 2)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it-IT" sz="11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it-IT" sz="1800" dirty="0"/>
              <a:t>Arruolando tutti i pazienti stimati, il numero medio di assistiti per RSA sarebbe di circa </a:t>
            </a:r>
            <a:r>
              <a:rPr lang="it-IT" sz="1800" b="1" dirty="0"/>
              <a:t>750</a:t>
            </a:r>
            <a:r>
              <a:rPr lang="it-IT" sz="1800" dirty="0"/>
              <a:t> pazienti, liberando circa </a:t>
            </a:r>
            <a:r>
              <a:rPr lang="it-IT" sz="1800" b="1" dirty="0"/>
              <a:t>100</a:t>
            </a:r>
            <a:r>
              <a:rPr lang="it-IT" sz="1800" dirty="0"/>
              <a:t> scelte per MMG.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it-IT" sz="1800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it-IT" sz="18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CBC6B7A-8B27-290E-9D9A-3A4ED84105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935" y="394397"/>
            <a:ext cx="615681" cy="754180"/>
          </a:xfrm>
          <a:prstGeom prst="rect">
            <a:avLst/>
          </a:prstGeom>
        </p:spPr>
      </p:pic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D4D622A9-F2BA-ABF0-DB25-DEFF07AE7CDF}"/>
              </a:ext>
            </a:extLst>
          </p:cNvPr>
          <p:cNvSpPr txBox="1">
            <a:spLocks/>
          </p:cNvSpPr>
          <p:nvPr/>
        </p:nvSpPr>
        <p:spPr>
          <a:xfrm>
            <a:off x="6419850" y="1161957"/>
            <a:ext cx="5477452" cy="3640952"/>
          </a:xfrm>
          <a:prstGeom prst="rect">
            <a:avLst/>
          </a:prstGeom>
          <a:solidFill>
            <a:schemeClr val="accent6">
              <a:alpha val="20000"/>
            </a:schemeClr>
          </a:solidFill>
          <a:ln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2400" dirty="0"/>
              <a:t>BENEFICI PER L’UTENZA</a:t>
            </a:r>
          </a:p>
          <a:p>
            <a:r>
              <a:rPr lang="it-IT" sz="2400" dirty="0"/>
              <a:t>Elevata qualità dell’assistenza</a:t>
            </a:r>
          </a:p>
          <a:p>
            <a:r>
              <a:rPr lang="it-IT" sz="2400" dirty="0"/>
              <a:t>Garanzia della continuità di cura </a:t>
            </a:r>
          </a:p>
          <a:p>
            <a:r>
              <a:rPr lang="it-IT" sz="2400" dirty="0"/>
              <a:t>Capillarità e prossimità dell’offerta</a:t>
            </a:r>
          </a:p>
          <a:p>
            <a:pPr marL="0" indent="0">
              <a:buNone/>
            </a:pPr>
            <a:r>
              <a:rPr lang="it-IT" sz="2400" dirty="0"/>
              <a:t>BENEFICI PER IL SISTEMA</a:t>
            </a:r>
          </a:p>
          <a:p>
            <a:r>
              <a:rPr lang="it-IT" sz="2400" dirty="0"/>
              <a:t>Intervento </a:t>
            </a:r>
            <a:r>
              <a:rPr lang="it-IT" sz="2400" dirty="0" err="1"/>
              <a:t>isorisorse</a:t>
            </a:r>
            <a:endParaRPr lang="it-IT" sz="2400" dirty="0"/>
          </a:p>
          <a:p>
            <a:r>
              <a:rPr lang="it-IT" sz="2400" dirty="0"/>
              <a:t>Riduzione della pressione sui MMG </a:t>
            </a:r>
          </a:p>
          <a:p>
            <a:r>
              <a:rPr lang="it-IT" sz="2400" dirty="0"/>
              <a:t>Riduzione cittadini scoperti da MMG</a:t>
            </a:r>
          </a:p>
          <a:p>
            <a:r>
              <a:rPr lang="it-IT" sz="2400" dirty="0"/>
              <a:t>Semplificazione dei percorsi di dimissione protetta da ospedale</a:t>
            </a:r>
          </a:p>
          <a:p>
            <a:r>
              <a:rPr lang="it-IT" sz="2400" dirty="0"/>
              <a:t>A carico del privato accreditato:</a:t>
            </a:r>
          </a:p>
          <a:p>
            <a:pPr lvl="1"/>
            <a:r>
              <a:rPr lang="it-IT" sz="2000" dirty="0"/>
              <a:t>integrazione minima di personale e formazione </a:t>
            </a:r>
          </a:p>
          <a:p>
            <a:pPr lvl="1"/>
            <a:r>
              <a:rPr lang="it-IT" sz="2000" dirty="0"/>
              <a:t>investimenti per gli studi e la telemedicina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4D0975A2-AB7E-CD41-C277-AFF6A3470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062705"/>
              </p:ext>
            </p:extLst>
          </p:nvPr>
        </p:nvGraphicFramePr>
        <p:xfrm>
          <a:off x="6419850" y="4921258"/>
          <a:ext cx="5477450" cy="1771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490">
                  <a:extLst>
                    <a:ext uri="{9D8B030D-6E8A-4147-A177-3AD203B41FA5}">
                      <a16:colId xmlns:a16="http://schemas.microsoft.com/office/drawing/2014/main" val="2860284710"/>
                    </a:ext>
                  </a:extLst>
                </a:gridCol>
                <a:gridCol w="815860">
                  <a:extLst>
                    <a:ext uri="{9D8B030D-6E8A-4147-A177-3AD203B41FA5}">
                      <a16:colId xmlns:a16="http://schemas.microsoft.com/office/drawing/2014/main" val="1780773284"/>
                    </a:ext>
                  </a:extLst>
                </a:gridCol>
                <a:gridCol w="1136073">
                  <a:extLst>
                    <a:ext uri="{9D8B030D-6E8A-4147-A177-3AD203B41FA5}">
                      <a16:colId xmlns:a16="http://schemas.microsoft.com/office/drawing/2014/main" val="4113243705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492663759"/>
                    </a:ext>
                  </a:extLst>
                </a:gridCol>
                <a:gridCol w="1312427">
                  <a:extLst>
                    <a:ext uri="{9D8B030D-6E8A-4147-A177-3AD203B41FA5}">
                      <a16:colId xmlns:a16="http://schemas.microsoft.com/office/drawing/2014/main" val="911373548"/>
                    </a:ext>
                  </a:extLst>
                </a:gridCol>
              </a:tblGrid>
              <a:tr h="346795">
                <a:tc>
                  <a:txBody>
                    <a:bodyPr/>
                    <a:lstStyle/>
                    <a:p>
                      <a:r>
                        <a:rPr lang="it-IT" sz="1400" dirty="0"/>
                        <a:t>Livello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Quota assistito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Quota </a:t>
                      </a:r>
                    </a:p>
                    <a:p>
                      <a:r>
                        <a:rPr lang="it-IT" sz="1400" dirty="0"/>
                        <a:t>presa in carico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Stima N pazienti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Costo presa </a:t>
                      </a:r>
                      <a:r>
                        <a:rPr lang="it-IT" sz="1400"/>
                        <a:t>in carico RSA</a:t>
                      </a:r>
                      <a:endParaRPr lang="it-IT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36225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r>
                        <a:rPr lang="it-IT" sz="1400" dirty="0"/>
                        <a:t>LIVELLO 1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81.354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11.389.560 €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44122157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LIVELLO 2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30 euro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45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468.646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63.267.210 €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50691450"/>
                  </a:ext>
                </a:extLst>
              </a:tr>
              <a:tr h="346795"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TOTALE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550.000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74.656.770 €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57810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7807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935" y="394397"/>
            <a:ext cx="615681" cy="754180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016" y="240343"/>
            <a:ext cx="6900672" cy="637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7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515"/>
            <a:ext cx="10515600" cy="1325563"/>
          </a:xfrm>
        </p:spPr>
        <p:txBody>
          <a:bodyPr/>
          <a:lstStyle/>
          <a:p>
            <a:r>
              <a:rPr lang="it-IT" b="1" dirty="0"/>
              <a:t>RSA per i ricoveri di comunità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5353"/>
            <a:ext cx="10515600" cy="2412214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it-IT" sz="2400" dirty="0"/>
              <a:t>I posti letto per i ricoveri di comunità sono potenzialmente già presenti a sistema, all’interno dell’</a:t>
            </a:r>
            <a:r>
              <a:rPr lang="it-IT" sz="2400" b="1" dirty="0"/>
              <a:t>offerta accreditata non a contratto </a:t>
            </a:r>
            <a:r>
              <a:rPr lang="it-IT" sz="2400" dirty="0"/>
              <a:t>e </a:t>
            </a:r>
            <a:r>
              <a:rPr lang="it-IT" sz="2400" b="1" dirty="0"/>
              <a:t>solo autorizzata </a:t>
            </a:r>
            <a:r>
              <a:rPr lang="it-IT" sz="2400" dirty="0"/>
              <a:t>delle RSA (oltre 4.000)</a:t>
            </a:r>
          </a:p>
          <a:p>
            <a:r>
              <a:rPr lang="it-IT" sz="2400" dirty="0"/>
              <a:t>Altro punto di vista: basterebbe accreditare 5 posti letto (nuovi o autorizzati) per ciascuna delle 726 RSA, governando i flussi principalmente secondo gli azzonamenti previsti per distretti e AFT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CBC6B7A-8B27-290E-9D9A-3A4ED84105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935" y="394397"/>
            <a:ext cx="615681" cy="754180"/>
          </a:xfrm>
          <a:prstGeom prst="rect">
            <a:avLst/>
          </a:prstGeom>
        </p:spPr>
      </p:pic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512AD981-3DFF-6568-9245-44C27352A809}"/>
              </a:ext>
            </a:extLst>
          </p:cNvPr>
          <p:cNvSpPr txBox="1">
            <a:spLocks/>
          </p:cNvSpPr>
          <p:nvPr/>
        </p:nvSpPr>
        <p:spPr>
          <a:xfrm>
            <a:off x="691336" y="3701667"/>
            <a:ext cx="3275058" cy="2003105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dirty="0"/>
              <a:t>Perché ha senso affidare a RSA i ricoveri di comunità?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93C1CCC1-947D-6448-13C7-DFB979F00B8B}"/>
              </a:ext>
            </a:extLst>
          </p:cNvPr>
          <p:cNvSpPr txBox="1">
            <a:spLocks/>
          </p:cNvSpPr>
          <p:nvPr/>
        </p:nvSpPr>
        <p:spPr>
          <a:xfrm>
            <a:off x="5978888" y="3253281"/>
            <a:ext cx="5969457" cy="3385514"/>
          </a:xfrm>
          <a:prstGeom prst="rect">
            <a:avLst/>
          </a:prstGeom>
          <a:solidFill>
            <a:schemeClr val="accent6">
              <a:alpha val="20000"/>
            </a:schemeClr>
          </a:solidFill>
          <a:ln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dirty="0"/>
              <a:t>prossimità</a:t>
            </a:r>
          </a:p>
          <a:p>
            <a:r>
              <a:rPr lang="it-IT" sz="2400" dirty="0"/>
              <a:t>know </a:t>
            </a:r>
            <a:r>
              <a:rPr lang="it-IT" sz="2400" dirty="0" err="1"/>
              <a:t>how</a:t>
            </a:r>
            <a:endParaRPr lang="it-IT" sz="2400" dirty="0"/>
          </a:p>
          <a:p>
            <a:r>
              <a:rPr lang="it-IT" sz="2400" dirty="0"/>
              <a:t>personale formato</a:t>
            </a:r>
          </a:p>
          <a:p>
            <a:r>
              <a:rPr lang="it-IT" sz="2400" dirty="0"/>
              <a:t>necessità minima di integrazione di personale</a:t>
            </a:r>
          </a:p>
          <a:p>
            <a:r>
              <a:rPr lang="it-IT" sz="2400" dirty="0"/>
              <a:t>risorse per la diagnostica</a:t>
            </a:r>
          </a:p>
          <a:p>
            <a:r>
              <a:rPr lang="it-IT" sz="2400" dirty="0"/>
              <a:t>capacità di investimento per la telemedicina </a:t>
            </a:r>
          </a:p>
          <a:p>
            <a:r>
              <a:rPr lang="it-IT" sz="2400" dirty="0"/>
              <a:t>interesse specifico a garantire la continuità del percorso di cura e la migliore esperienza al paziente</a:t>
            </a:r>
          </a:p>
          <a:p>
            <a:r>
              <a:rPr lang="it-IT" sz="2400" dirty="0"/>
              <a:t>reti di volontariato per l’assistenza e il trasporto</a:t>
            </a:r>
          </a:p>
          <a:p>
            <a:r>
              <a:rPr lang="it-IT" sz="2400" dirty="0"/>
              <a:t>in associazione alla presa in carico in </a:t>
            </a:r>
            <a:r>
              <a:rPr lang="it-IT" sz="2400"/>
              <a:t>RSA faciliterebbe </a:t>
            </a:r>
            <a:r>
              <a:rPr lang="it-IT" sz="2400" dirty="0"/>
              <a:t>la riduzione degli accessi impropri a PS e ricoveri in ospedale</a:t>
            </a:r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B110066F-16C2-B3F7-55EF-347A8AFCB297}"/>
              </a:ext>
            </a:extLst>
          </p:cNvPr>
          <p:cNvSpPr/>
          <p:nvPr/>
        </p:nvSpPr>
        <p:spPr>
          <a:xfrm>
            <a:off x="4198576" y="4092814"/>
            <a:ext cx="1422400" cy="1220810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punti di forza</a:t>
            </a:r>
          </a:p>
        </p:txBody>
      </p:sp>
    </p:spTree>
    <p:extLst>
      <p:ext uri="{BB962C8B-B14F-4D97-AF65-F5344CB8AC3E}">
        <p14:creationId xmlns:p14="http://schemas.microsoft.com/office/powerpoint/2010/main" val="3725151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B755A-6D6A-DBFC-905B-365003BEB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E94BB5-FDA8-4A33-EDC8-C4B6ECFB7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384" y="394397"/>
            <a:ext cx="10515600" cy="169729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Verrà il tempo in cui dovremo creare una nuova specialità medica e un nuovo master infermieristico</a:t>
            </a:r>
            <a:br>
              <a:rPr lang="it-IT" b="1" dirty="0"/>
            </a:br>
            <a:r>
              <a:rPr lang="it-IT" b="1" dirty="0"/>
              <a:t>. . . E siamo già in ritardo . . . 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FD75E1E-D968-9EA7-5324-EB595534EC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935" y="394397"/>
            <a:ext cx="615681" cy="754180"/>
          </a:xfrm>
          <a:prstGeom prst="rect">
            <a:avLst/>
          </a:prstGeom>
        </p:spPr>
      </p:pic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D51D779B-D1D8-51CA-64AC-26598C516578}"/>
              </a:ext>
            </a:extLst>
          </p:cNvPr>
          <p:cNvSpPr txBox="1">
            <a:spLocks/>
          </p:cNvSpPr>
          <p:nvPr/>
        </p:nvSpPr>
        <p:spPr>
          <a:xfrm>
            <a:off x="691336" y="2423161"/>
            <a:ext cx="3275058" cy="3613082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dirty="0"/>
              <a:t>Specialista in gestione del paziente cronico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95141AAE-6E99-1A95-0C22-13EC1D104306}"/>
              </a:ext>
            </a:extLst>
          </p:cNvPr>
          <p:cNvSpPr txBox="1">
            <a:spLocks/>
          </p:cNvSpPr>
          <p:nvPr/>
        </p:nvSpPr>
        <p:spPr>
          <a:xfrm>
            <a:off x="5620976" y="2423161"/>
            <a:ext cx="6096185" cy="3929885"/>
          </a:xfrm>
          <a:prstGeom prst="rect">
            <a:avLst/>
          </a:prstGeom>
          <a:solidFill>
            <a:schemeClr val="accent6">
              <a:alpha val="20000"/>
            </a:schemeClr>
          </a:solidFill>
          <a:ln>
            <a:solidFill>
              <a:schemeClr val="accent6"/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400" dirty="0"/>
              <a:t>Elaborazione del piano di assistenza </a:t>
            </a:r>
          </a:p>
          <a:p>
            <a:r>
              <a:rPr lang="it-IT" sz="2400" dirty="0"/>
              <a:t>Utilizzo delle scale di valutazione multidimensionale</a:t>
            </a:r>
          </a:p>
          <a:p>
            <a:r>
              <a:rPr lang="it-IT" sz="2400" dirty="0"/>
              <a:t>Pratica del teleconsulto e della </a:t>
            </a:r>
            <a:r>
              <a:rPr lang="it-IT" sz="2400" dirty="0" err="1"/>
              <a:t>televisita</a:t>
            </a:r>
            <a:endParaRPr lang="it-IT" sz="2400" dirty="0"/>
          </a:p>
          <a:p>
            <a:r>
              <a:rPr lang="it-IT" sz="2400" dirty="0"/>
              <a:t>Pratica della gestione della piattaforma operativa di allerta rapida per la prevenzione dello scompenso</a:t>
            </a:r>
          </a:p>
          <a:p>
            <a:r>
              <a:rPr lang="it-IT" sz="2400" dirty="0"/>
              <a:t>capacità di investimento per la telemedicina </a:t>
            </a:r>
          </a:p>
          <a:p>
            <a:r>
              <a:rPr lang="it-IT" sz="2400" dirty="0"/>
              <a:t>Realizzazione utilizzo e connessione di DEVICES per il controllo dei parametri vitali degli assistiti al domicilio</a:t>
            </a:r>
          </a:p>
          <a:p>
            <a:r>
              <a:rPr lang="it-IT" sz="2400" dirty="0"/>
              <a:t>Coordinamento delle reti di volontariato per l’assistenza e il trasporto</a:t>
            </a:r>
          </a:p>
          <a:p>
            <a:r>
              <a:rPr lang="it-IT" sz="2400" dirty="0"/>
              <a:t>Visione sistemica della risposta territoriale ai bisogni</a:t>
            </a:r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C6D531BE-A5F3-8E7A-B2DD-A7836F8162C2}"/>
              </a:ext>
            </a:extLst>
          </p:cNvPr>
          <p:cNvSpPr/>
          <p:nvPr/>
        </p:nvSpPr>
        <p:spPr>
          <a:xfrm>
            <a:off x="3966394" y="4047094"/>
            <a:ext cx="1794325" cy="1220810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COMPETENZE</a:t>
            </a:r>
          </a:p>
        </p:txBody>
      </p:sp>
    </p:spTree>
    <p:extLst>
      <p:ext uri="{BB962C8B-B14F-4D97-AF65-F5344CB8AC3E}">
        <p14:creationId xmlns:p14="http://schemas.microsoft.com/office/powerpoint/2010/main" val="2350403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670"/>
            <a:ext cx="10515600" cy="1325563"/>
          </a:xfrm>
        </p:spPr>
        <p:txBody>
          <a:bodyPr/>
          <a:lstStyle/>
          <a:p>
            <a:r>
              <a:rPr lang="it-IT" b="1" dirty="0"/>
              <a:t>Indice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619321"/>
            <a:ext cx="10312020" cy="4494875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Come prendere efficacemente in carico il paziente anziano fragile?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Gli interventi necessari per rendere il sistema sostenibile</a:t>
            </a:r>
          </a:p>
          <a:p>
            <a:r>
              <a:rPr lang="it-IT" dirty="0"/>
              <a:t>Le criticità della riforma della sanità territoriale</a:t>
            </a:r>
          </a:p>
          <a:p>
            <a:r>
              <a:rPr lang="it-IT" dirty="0"/>
              <a:t>Suggestioni per l’integrazione delle RSA nell’applicazione del DM 77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A152320F-0697-411B-AC08-507A1E4183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449" y="309053"/>
            <a:ext cx="935693" cy="1146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39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it-IT" b="1" dirty="0"/>
              <a:t>Cronici e sostenibilità SSR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8577"/>
            <a:ext cx="10515600" cy="4419971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dirty="0"/>
              <a:t>L’aspettativa di vita è aumentata 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dirty="0"/>
              <a:t>il </a:t>
            </a:r>
            <a:r>
              <a:rPr lang="it-IT" b="1" dirty="0"/>
              <a:t>70%</a:t>
            </a:r>
            <a:r>
              <a:rPr lang="it-IT" dirty="0"/>
              <a:t> dei </a:t>
            </a:r>
            <a:r>
              <a:rPr lang="it-IT" b="1" dirty="0"/>
              <a:t>22 miliardi di euro </a:t>
            </a:r>
            <a:r>
              <a:rPr lang="it-IT" dirty="0"/>
              <a:t>che costa all’anno la salute in Lombardia è destinato ai 3 milioni di lombardi con una o più malattie croniche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it-IT" dirty="0"/>
              <a:t>i </a:t>
            </a:r>
            <a:r>
              <a:rPr lang="it-IT" b="1" dirty="0"/>
              <a:t>cronici anziani lombardi over 75 di livello 1 e 2</a:t>
            </a:r>
            <a:r>
              <a:rPr lang="it-IT" dirty="0"/>
              <a:t> sono circa </a:t>
            </a:r>
            <a:r>
              <a:rPr lang="it-IT" b="1" dirty="0"/>
              <a:t>1.300.000 </a:t>
            </a:r>
            <a:endParaRPr lang="it-IT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it-IT" dirty="0"/>
              <a:t>Per garantire la sostenibilità del SSR è necessario modificare il sistema di offerta e governare la domanda di servizi espressa dai cronici, </a:t>
            </a:r>
            <a:r>
              <a:rPr lang="it-IT" dirty="0">
                <a:solidFill>
                  <a:srgbClr val="FF0000"/>
                </a:solidFill>
              </a:rPr>
              <a:t>concentrandosi prioritariamente sugli iper-consumatori (circa </a:t>
            </a:r>
            <a:r>
              <a:rPr lang="it-IT" b="1" dirty="0">
                <a:solidFill>
                  <a:srgbClr val="FF0000"/>
                </a:solidFill>
              </a:rPr>
              <a:t>550.000</a:t>
            </a:r>
            <a:r>
              <a:rPr lang="it-IT" dirty="0">
                <a:solidFill>
                  <a:srgbClr val="FF0000"/>
                </a:solidFill>
              </a:rPr>
              <a:t>).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92B2193-B0E2-880D-75B4-A14BC08143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0597" y="394396"/>
            <a:ext cx="952020" cy="1166179"/>
          </a:xfrm>
          <a:prstGeom prst="rect">
            <a:avLst/>
          </a:prstGeom>
        </p:spPr>
      </p:pic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7B37DC8B-445E-ABC8-AB70-B864F310546C}"/>
              </a:ext>
            </a:extLst>
          </p:cNvPr>
          <p:cNvSpPr txBox="1">
            <a:spLocks/>
          </p:cNvSpPr>
          <p:nvPr/>
        </p:nvSpPr>
        <p:spPr>
          <a:xfrm>
            <a:off x="1487055" y="5443986"/>
            <a:ext cx="8996218" cy="1001552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3600" dirty="0"/>
              <a:t>Quali sono gli interventi prioritari?</a:t>
            </a:r>
          </a:p>
        </p:txBody>
      </p:sp>
    </p:spTree>
    <p:extLst>
      <p:ext uri="{BB962C8B-B14F-4D97-AF65-F5344CB8AC3E}">
        <p14:creationId xmlns:p14="http://schemas.microsoft.com/office/powerpoint/2010/main" val="3199019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670"/>
            <a:ext cx="10515600" cy="1325563"/>
          </a:xfrm>
        </p:spPr>
        <p:txBody>
          <a:bodyPr/>
          <a:lstStyle/>
          <a:p>
            <a:r>
              <a:rPr lang="it-IT" b="1" dirty="0"/>
              <a:t>Modificare l’ingaggio dell’assistito cronico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619322"/>
            <a:ext cx="5257800" cy="964390"/>
          </a:xfrm>
          <a:solidFill>
            <a:srgbClr val="FF5050">
              <a:alpha val="20000"/>
            </a:srgbClr>
          </a:solidFill>
          <a:ln>
            <a:solidFill>
              <a:srgbClr val="FF505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L’INGAGGIO dell’assistito con il proprio MEDICO di fiducia OGGI è: 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97E40A3A-4BBE-E4DC-9392-F3B92C040FEB}"/>
              </a:ext>
            </a:extLst>
          </p:cNvPr>
          <p:cNvSpPr txBox="1">
            <a:spLocks/>
          </p:cNvSpPr>
          <p:nvPr/>
        </p:nvSpPr>
        <p:spPr>
          <a:xfrm>
            <a:off x="847848" y="3295689"/>
            <a:ext cx="5257800" cy="872073"/>
          </a:xfrm>
          <a:prstGeom prst="rect">
            <a:avLst/>
          </a:prstGeom>
          <a:solidFill>
            <a:srgbClr val="FF5050">
              <a:alpha val="20000"/>
            </a:srgbClr>
          </a:solidFill>
          <a:ln>
            <a:solidFill>
              <a:srgbClr val="FF505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Quando sono MALATO vado dal dottore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7DA8B877-E81F-CC5C-6EBD-B36CD77F20E5}"/>
              </a:ext>
            </a:extLst>
          </p:cNvPr>
          <p:cNvSpPr txBox="1">
            <a:spLocks/>
          </p:cNvSpPr>
          <p:nvPr/>
        </p:nvSpPr>
        <p:spPr>
          <a:xfrm>
            <a:off x="847848" y="4848447"/>
            <a:ext cx="5257799" cy="1325562"/>
          </a:xfrm>
          <a:prstGeom prst="rect">
            <a:avLst/>
          </a:prstGeom>
          <a:solidFill>
            <a:srgbClr val="FF5050">
              <a:alpha val="20000"/>
            </a:srgbClr>
          </a:solidFill>
          <a:ln>
            <a:solidFill>
              <a:srgbClr val="FF505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Se non monitorato, il CRONICO va dal dottore quando si SCOMPENSA e arriva dritto in OSPEDALE. </a:t>
            </a:r>
          </a:p>
        </p:txBody>
      </p:sp>
      <p:sp>
        <p:nvSpPr>
          <p:cNvPr id="7" name="Freccia in giù 6">
            <a:extLst>
              <a:ext uri="{FF2B5EF4-FFF2-40B4-BE49-F238E27FC236}">
                <a16:creationId xmlns:a16="http://schemas.microsoft.com/office/drawing/2014/main" id="{208245B1-E1D2-B9F2-DB97-05F2216E2B3D}"/>
              </a:ext>
            </a:extLst>
          </p:cNvPr>
          <p:cNvSpPr/>
          <p:nvPr/>
        </p:nvSpPr>
        <p:spPr>
          <a:xfrm>
            <a:off x="3423684" y="2774694"/>
            <a:ext cx="467637" cy="350875"/>
          </a:xfrm>
          <a:prstGeom prst="downArrow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in giù 7">
            <a:extLst>
              <a:ext uri="{FF2B5EF4-FFF2-40B4-BE49-F238E27FC236}">
                <a16:creationId xmlns:a16="http://schemas.microsoft.com/office/drawing/2014/main" id="{716F56EA-4C6A-65F4-8384-032D68BCDDF4}"/>
              </a:ext>
            </a:extLst>
          </p:cNvPr>
          <p:cNvSpPr/>
          <p:nvPr/>
        </p:nvSpPr>
        <p:spPr>
          <a:xfrm>
            <a:off x="3423684" y="4327452"/>
            <a:ext cx="467637" cy="350875"/>
          </a:xfrm>
          <a:prstGeom prst="downArrow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Stella a 32 punte 8">
            <a:extLst>
              <a:ext uri="{FF2B5EF4-FFF2-40B4-BE49-F238E27FC236}">
                <a16:creationId xmlns:a16="http://schemas.microsoft.com/office/drawing/2014/main" id="{F4683020-80FA-7DF7-4D8F-9FC6BF7B4F09}"/>
              </a:ext>
            </a:extLst>
          </p:cNvPr>
          <p:cNvSpPr/>
          <p:nvPr/>
        </p:nvSpPr>
        <p:spPr>
          <a:xfrm>
            <a:off x="6543058" y="1237106"/>
            <a:ext cx="5161808" cy="4745294"/>
          </a:xfrm>
          <a:prstGeom prst="star32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it-IT" sz="2800" dirty="0">
                <a:solidFill>
                  <a:srgbClr val="FF0000"/>
                </a:solidFill>
              </a:rPr>
              <a:t>Il cronico va MONITORATO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it-IT" sz="2800" dirty="0">
                <a:solidFill>
                  <a:srgbClr val="FF0000"/>
                </a:solidFill>
              </a:rPr>
              <a:t>Lo scompenso va PREVENUTO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D50FE11B-AC58-B481-7563-C85881DB5F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0483" y="394397"/>
            <a:ext cx="1082133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954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670"/>
            <a:ext cx="10515600" cy="1325563"/>
          </a:xfrm>
        </p:spPr>
        <p:txBody>
          <a:bodyPr/>
          <a:lstStyle/>
          <a:p>
            <a:r>
              <a:rPr lang="it-IT" b="1" dirty="0"/>
              <a:t>Differenziare i percorsi assistenziali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9881"/>
            <a:ext cx="10515600" cy="2745415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it-IT" sz="3600" dirty="0"/>
              <a:t>La SOSTENIBILITA’ del sistema sanitario universalistico è strettamente legata alla DIFFERENZIAZIONE dei percorsi assistenziali per CRONICITA’ e ACUZIE.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92B2193-B0E2-880D-75B4-A14BC08143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0483" y="394397"/>
            <a:ext cx="1082133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15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670"/>
            <a:ext cx="10515600" cy="1325563"/>
          </a:xfrm>
        </p:spPr>
        <p:txBody>
          <a:bodyPr/>
          <a:lstStyle/>
          <a:p>
            <a:r>
              <a:rPr lang="it-IT" b="1" dirty="0"/>
              <a:t>Il PNRR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9321"/>
            <a:ext cx="10515600" cy="4419971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/>
              <a:t>I 15,63 miliardi di euro PNRR verranno spesi:</a:t>
            </a:r>
          </a:p>
          <a:p>
            <a:r>
              <a:rPr lang="it-IT" sz="3600" dirty="0"/>
              <a:t>per il 40% in </a:t>
            </a:r>
            <a:r>
              <a:rPr lang="it-IT" sz="3600" b="1" dirty="0"/>
              <a:t>edilizia sanitaria </a:t>
            </a:r>
            <a:r>
              <a:rPr lang="it-IT" sz="3600" dirty="0"/>
              <a:t>(</a:t>
            </a:r>
            <a:r>
              <a:rPr lang="it-IT" sz="3600" dirty="0" err="1"/>
              <a:t>CdC</a:t>
            </a:r>
            <a:r>
              <a:rPr lang="it-IT" sz="3600" dirty="0"/>
              <a:t>, </a:t>
            </a:r>
            <a:r>
              <a:rPr lang="it-IT" sz="3600" dirty="0" err="1"/>
              <a:t>OdC</a:t>
            </a:r>
            <a:r>
              <a:rPr lang="it-IT" sz="3600" dirty="0"/>
              <a:t> ecc.) </a:t>
            </a:r>
          </a:p>
          <a:p>
            <a:r>
              <a:rPr lang="it-IT" sz="3600" dirty="0"/>
              <a:t>per il 60% in </a:t>
            </a:r>
            <a:r>
              <a:rPr lang="it-IT" sz="3600" b="1" dirty="0"/>
              <a:t>digitalizzazione</a:t>
            </a:r>
            <a:r>
              <a:rPr lang="it-IT" sz="3600" dirty="0"/>
              <a:t> del sistema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CBC6B7A-8B27-290E-9D9A-3A4ED84105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935" y="394397"/>
            <a:ext cx="615681" cy="754180"/>
          </a:xfrm>
          <a:prstGeom prst="rect">
            <a:avLst/>
          </a:prstGeom>
        </p:spPr>
      </p:pic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1BCD3098-608C-855E-5D0C-EDF0347FEF85}"/>
              </a:ext>
            </a:extLst>
          </p:cNvPr>
          <p:cNvSpPr txBox="1">
            <a:spLocks/>
          </p:cNvSpPr>
          <p:nvPr/>
        </p:nvSpPr>
        <p:spPr>
          <a:xfrm>
            <a:off x="1128215" y="3778331"/>
            <a:ext cx="9735403" cy="2256421"/>
          </a:xfrm>
          <a:prstGeom prst="rect">
            <a:avLst/>
          </a:prstGeom>
          <a:solidFill>
            <a:srgbClr val="FF5050">
              <a:alpha val="20000"/>
            </a:srgbClr>
          </a:solidFill>
          <a:ln>
            <a:solidFill>
              <a:srgbClr val="FF505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3600" dirty="0"/>
              <a:t>Sono davvero questi gli interventi che consentiranno alla </a:t>
            </a:r>
            <a:r>
              <a:rPr lang="it-IT" sz="3600" b="1" dirty="0"/>
              <a:t>RETE di PROSSIMITA</a:t>
            </a:r>
            <a:r>
              <a:rPr lang="it-IT" sz="3600" dirty="0"/>
              <a:t>’ di evitare efficacemente lo scompenso nel paziente cronico e il suo accesso in ospedale? </a:t>
            </a:r>
          </a:p>
        </p:txBody>
      </p:sp>
    </p:spTree>
    <p:extLst>
      <p:ext uri="{BB962C8B-B14F-4D97-AF65-F5344CB8AC3E}">
        <p14:creationId xmlns:p14="http://schemas.microsoft.com/office/powerpoint/2010/main" val="2023961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9670"/>
            <a:ext cx="11935968" cy="132556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Il problema del reclutamento del personale sanitario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014"/>
            <a:ext cx="10515600" cy="4419971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it-IT" sz="2400" dirty="0"/>
              <a:t>La stima del fabbisogno secondo la ricetta AGENAS (DM 77 – DGR 7592/2022) prevede </a:t>
            </a:r>
            <a:r>
              <a:rPr lang="it-IT" sz="2400" b="1" dirty="0"/>
              <a:t>+ 12.650</a:t>
            </a:r>
            <a:r>
              <a:rPr lang="it-IT" sz="2400" dirty="0"/>
              <a:t> unità di personale </a:t>
            </a:r>
          </a:p>
          <a:p>
            <a:pPr>
              <a:spcBef>
                <a:spcPts val="0"/>
              </a:spcBef>
            </a:pPr>
            <a:r>
              <a:rPr lang="it-IT" sz="2400" dirty="0"/>
              <a:t>è come se in Lombardia si dovessero creare </a:t>
            </a:r>
            <a:r>
              <a:rPr lang="it-IT" sz="2400" b="1" dirty="0"/>
              <a:t>3 ASST in più </a:t>
            </a:r>
            <a:r>
              <a:rPr lang="it-IT" sz="2400" dirty="0"/>
              <a:t>oltre alle 27 attuali (+10%)</a:t>
            </a:r>
          </a:p>
          <a:p>
            <a:pPr>
              <a:spcBef>
                <a:spcPts val="0"/>
              </a:spcBef>
            </a:pPr>
            <a:r>
              <a:rPr lang="it-IT" sz="2400" dirty="0"/>
              <a:t>in ogni caso, gli sforzi per l’arruolamento di MMG, medici specialisti e infermieri stanno risultando spesso difficoltosi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CBC6B7A-8B27-290E-9D9A-3A4ED84105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6368" y="2167487"/>
            <a:ext cx="615681" cy="754180"/>
          </a:xfrm>
          <a:prstGeom prst="rect">
            <a:avLst/>
          </a:prstGeom>
        </p:spPr>
      </p:pic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1BCD3098-608C-855E-5D0C-EDF0347FEF85}"/>
              </a:ext>
            </a:extLst>
          </p:cNvPr>
          <p:cNvSpPr txBox="1">
            <a:spLocks/>
          </p:cNvSpPr>
          <p:nvPr/>
        </p:nvSpPr>
        <p:spPr>
          <a:xfrm>
            <a:off x="7670519" y="3650671"/>
            <a:ext cx="4152097" cy="2921549"/>
          </a:xfrm>
          <a:prstGeom prst="rect">
            <a:avLst/>
          </a:prstGeom>
          <a:solidFill>
            <a:srgbClr val="FF5050">
              <a:alpha val="20000"/>
            </a:srgbClr>
          </a:solidFill>
          <a:ln>
            <a:solidFill>
              <a:srgbClr val="FF505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600" b="1" dirty="0"/>
              <a:t>Dove trovare </a:t>
            </a:r>
            <a:r>
              <a:rPr lang="it-IT" sz="3600" dirty="0"/>
              <a:t>il personale? </a:t>
            </a:r>
          </a:p>
          <a:p>
            <a:r>
              <a:rPr lang="it-IT" sz="3600" b="1" dirty="0"/>
              <a:t>Come finanziare </a:t>
            </a:r>
            <a:r>
              <a:rPr lang="it-IT" sz="3600" dirty="0"/>
              <a:t>l’aumento?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CB7617F5-DB97-6CE0-C1FA-F57A062FC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224588"/>
              </p:ext>
            </p:extLst>
          </p:nvPr>
        </p:nvGraphicFramePr>
        <p:xfrm>
          <a:off x="259951" y="3650672"/>
          <a:ext cx="6868320" cy="29215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5752">
                  <a:extLst>
                    <a:ext uri="{9D8B030D-6E8A-4147-A177-3AD203B41FA5}">
                      <a16:colId xmlns:a16="http://schemas.microsoft.com/office/drawing/2014/main" val="2713392383"/>
                    </a:ext>
                  </a:extLst>
                </a:gridCol>
                <a:gridCol w="1064525">
                  <a:extLst>
                    <a:ext uri="{9D8B030D-6E8A-4147-A177-3AD203B41FA5}">
                      <a16:colId xmlns:a16="http://schemas.microsoft.com/office/drawing/2014/main" val="2335689787"/>
                    </a:ext>
                  </a:extLst>
                </a:gridCol>
                <a:gridCol w="996287">
                  <a:extLst>
                    <a:ext uri="{9D8B030D-6E8A-4147-A177-3AD203B41FA5}">
                      <a16:colId xmlns:a16="http://schemas.microsoft.com/office/drawing/2014/main" val="1686861760"/>
                    </a:ext>
                  </a:extLst>
                </a:gridCol>
                <a:gridCol w="2101756">
                  <a:extLst>
                    <a:ext uri="{9D8B030D-6E8A-4147-A177-3AD203B41FA5}">
                      <a16:colId xmlns:a16="http://schemas.microsoft.com/office/drawing/2014/main" val="1044861866"/>
                    </a:ext>
                  </a:extLst>
                </a:gridCol>
              </a:tblGrid>
              <a:tr h="475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CAPITOLO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ATTUALE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AGENAS IN LOMBARDIA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+ PERSONALE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5702571"/>
                  </a:ext>
                </a:extLst>
              </a:tr>
              <a:tr h="232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DISTRETTI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100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500 DIR CAPOSALA AMMINISTR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8234844"/>
                  </a:ext>
                </a:extLst>
              </a:tr>
              <a:tr h="232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CASA DI COMUNITA’ HUB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1800 M E INF AS OSS AM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8585065"/>
                  </a:ext>
                </a:extLst>
              </a:tr>
              <a:tr h="232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CASA DI COMUNITA’ SPOKE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500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1000 INF E AMMIN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2102987"/>
                  </a:ext>
                </a:extLst>
              </a:tr>
              <a:tr h="232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INFERMIERE DI FAMIGLIA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3500 INF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0296977"/>
                  </a:ext>
                </a:extLst>
              </a:tr>
              <a:tr h="1808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UNITA’ CONTINUITA’ ASSISTENZIALE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100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200 (1M+1INF)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2328412"/>
                  </a:ext>
                </a:extLst>
              </a:tr>
              <a:tr h="232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COT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100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700 INF AS 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3482807"/>
                  </a:ext>
                </a:extLst>
              </a:tr>
              <a:tr h="232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OSPEDALE DI COMUNITA’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3400 MED INF OSS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9988062"/>
                  </a:ext>
                </a:extLst>
              </a:tr>
              <a:tr h="232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116117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10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300 INF AMMINISTR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1183289"/>
                  </a:ext>
                </a:extLst>
              </a:tr>
              <a:tr h="232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CONSULTORI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250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500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1250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3599075"/>
                  </a:ext>
                </a:extLst>
              </a:tr>
              <a:tr h="847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DIPARTIMENTO DI PREVENZIONE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4542800"/>
                  </a:ext>
                </a:extLst>
              </a:tr>
              <a:tr h="232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TELEMEDICINA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8043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349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670"/>
            <a:ext cx="10515600" cy="1325563"/>
          </a:xfrm>
        </p:spPr>
        <p:txBody>
          <a:bodyPr/>
          <a:lstStyle/>
          <a:p>
            <a:r>
              <a:rPr lang="it-IT" b="1" dirty="0"/>
              <a:t>CDC ODC COT scatole vuote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CBC6B7A-8B27-290E-9D9A-3A4ED84105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935" y="394397"/>
            <a:ext cx="615681" cy="754180"/>
          </a:xfrm>
          <a:prstGeom prst="rect">
            <a:avLst/>
          </a:prstGeom>
        </p:spPr>
      </p:pic>
      <p:pic>
        <p:nvPicPr>
          <p:cNvPr id="8" name="Immagine 7" descr="Immagine che contiene testo, Carattere, schermata, bianco&#10;&#10;Descrizione generata automaticamente">
            <a:extLst>
              <a:ext uri="{FF2B5EF4-FFF2-40B4-BE49-F238E27FC236}">
                <a16:creationId xmlns:a16="http://schemas.microsoft.com/office/drawing/2014/main" id="{9C208F2C-4E36-D1A5-1715-B40C592198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16" y="1321044"/>
            <a:ext cx="2886075" cy="1238250"/>
          </a:xfrm>
          <a:prstGeom prst="rect">
            <a:avLst/>
          </a:prstGeom>
        </p:spPr>
      </p:pic>
      <p:pic>
        <p:nvPicPr>
          <p:cNvPr id="10" name="Immagine 9" descr="Immagine che contiene testo, Carattere, schermata, informazione&#10;&#10;Descrizione generata automaticamente">
            <a:extLst>
              <a:ext uri="{FF2B5EF4-FFF2-40B4-BE49-F238E27FC236}">
                <a16:creationId xmlns:a16="http://schemas.microsoft.com/office/drawing/2014/main" id="{F921819E-C5EF-11B7-9528-4DA3C8B1EA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66917">
            <a:off x="2826435" y="1847820"/>
            <a:ext cx="3962400" cy="733425"/>
          </a:xfrm>
          <a:prstGeom prst="rect">
            <a:avLst/>
          </a:prstGeom>
        </p:spPr>
      </p:pic>
      <p:pic>
        <p:nvPicPr>
          <p:cNvPr id="5" name="Immagine 4" descr="Immagine che contiene testo, Prodotto di carta, schermata, carta&#10;&#10;Descrizione generata automaticamente">
            <a:extLst>
              <a:ext uri="{FF2B5EF4-FFF2-40B4-BE49-F238E27FC236}">
                <a16:creationId xmlns:a16="http://schemas.microsoft.com/office/drawing/2014/main" id="{E78D6404-3D26-96AF-2F6F-40086CE0C4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945" y="2297579"/>
            <a:ext cx="3448050" cy="3409950"/>
          </a:xfrm>
          <a:prstGeom prst="rect">
            <a:avLst/>
          </a:prstGeom>
        </p:spPr>
      </p:pic>
      <p:pic>
        <p:nvPicPr>
          <p:cNvPr id="7" name="Immagine 6" descr="Immagine che contiene testo, vestiti, uomo, persona&#10;&#10;Descrizione generata automaticamente">
            <a:extLst>
              <a:ext uri="{FF2B5EF4-FFF2-40B4-BE49-F238E27FC236}">
                <a16:creationId xmlns:a16="http://schemas.microsoft.com/office/drawing/2014/main" id="{25E25179-5CA8-9C38-024F-5B02E37A8E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460" y="888970"/>
            <a:ext cx="4276725" cy="2952750"/>
          </a:xfrm>
          <a:prstGeom prst="rect">
            <a:avLst/>
          </a:prstGeom>
        </p:spPr>
      </p:pic>
      <p:pic>
        <p:nvPicPr>
          <p:cNvPr id="11" name="Immagine 10" descr="Immagine che contiene testo, finestra, schermata, proprietà&#10;&#10;Descrizione generata automaticamente">
            <a:extLst>
              <a:ext uri="{FF2B5EF4-FFF2-40B4-BE49-F238E27FC236}">
                <a16:creationId xmlns:a16="http://schemas.microsoft.com/office/drawing/2014/main" id="{FA9F7990-0C66-0AAD-746D-95C7529047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700" y="4143715"/>
            <a:ext cx="5934075" cy="2114550"/>
          </a:xfrm>
          <a:prstGeom prst="rect">
            <a:avLst/>
          </a:prstGeom>
        </p:spPr>
      </p:pic>
      <p:pic>
        <p:nvPicPr>
          <p:cNvPr id="13" name="Immagine 12" descr="Immagine che contiene testo, Carattere, schermata&#10;&#10;Descrizione generata automaticamente">
            <a:extLst>
              <a:ext uri="{FF2B5EF4-FFF2-40B4-BE49-F238E27FC236}">
                <a16:creationId xmlns:a16="http://schemas.microsoft.com/office/drawing/2014/main" id="{7B72E151-DEEA-67A7-2903-045AC90EDE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62847">
            <a:off x="146865" y="4735369"/>
            <a:ext cx="3257550" cy="1876425"/>
          </a:xfrm>
          <a:prstGeom prst="rect">
            <a:avLst/>
          </a:prstGeom>
        </p:spPr>
      </p:pic>
      <p:pic>
        <p:nvPicPr>
          <p:cNvPr id="15" name="Immagine 14" descr="Immagine che contiene testo, Carattere, bianco, schermata&#10;&#10;Descrizione generata automaticamente">
            <a:extLst>
              <a:ext uri="{FF2B5EF4-FFF2-40B4-BE49-F238E27FC236}">
                <a16:creationId xmlns:a16="http://schemas.microsoft.com/office/drawing/2014/main" id="{BFB2A376-E649-940B-AAB0-5DF177EA89A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242975">
            <a:off x="7403691" y="2299373"/>
            <a:ext cx="528637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07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5F07F1-44D6-8FF2-A143-0D855E974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670"/>
            <a:ext cx="10515600" cy="1325563"/>
          </a:xfrm>
        </p:spPr>
        <p:txBody>
          <a:bodyPr/>
          <a:lstStyle/>
          <a:p>
            <a:r>
              <a:rPr lang="it-IT" b="1" dirty="0"/>
              <a:t>CDC e specificità territoriali lombarde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CBC6B7A-8B27-290E-9D9A-3A4ED84105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6595" y="394397"/>
            <a:ext cx="866022" cy="1060836"/>
          </a:xfrm>
          <a:prstGeom prst="rect">
            <a:avLst/>
          </a:prstGeom>
        </p:spPr>
      </p:pic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D7823124-3C92-D5FC-8FDD-72EB387D6725}"/>
              </a:ext>
            </a:extLst>
          </p:cNvPr>
          <p:cNvSpPr txBox="1">
            <a:spLocks/>
          </p:cNvSpPr>
          <p:nvPr/>
        </p:nvSpPr>
        <p:spPr>
          <a:xfrm>
            <a:off x="487680" y="4086224"/>
            <a:ext cx="10939551" cy="1717615"/>
          </a:xfrm>
          <a:prstGeom prst="rect">
            <a:avLst/>
          </a:prstGeom>
          <a:solidFill>
            <a:srgbClr val="FF5050">
              <a:alpha val="20000"/>
            </a:srgbClr>
          </a:solidFill>
          <a:ln>
            <a:solidFill>
              <a:srgbClr val="FF505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it-IT" sz="3600" dirty="0"/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7CDC794B-8AF9-0F60-974D-E5D2A00B8E04}"/>
              </a:ext>
            </a:extLst>
          </p:cNvPr>
          <p:cNvSpPr txBox="1">
            <a:spLocks/>
          </p:cNvSpPr>
          <p:nvPr/>
        </p:nvSpPr>
        <p:spPr>
          <a:xfrm>
            <a:off x="838200" y="1148578"/>
            <a:ext cx="10515600" cy="4655262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4000"/>
              </a:lnSpc>
            </a:pPr>
            <a:r>
              <a:rPr lang="it-IT" sz="3200" dirty="0"/>
              <a:t>L’organizzazione sanitaria studiata per le zone urbane difficilmente può essere replicata in </a:t>
            </a:r>
            <a:r>
              <a:rPr lang="it-IT" sz="3200" b="1" dirty="0"/>
              <a:t>montagna</a:t>
            </a:r>
            <a:r>
              <a:rPr lang="it-IT" sz="3200" dirty="0"/>
              <a:t>,</a:t>
            </a:r>
            <a:r>
              <a:rPr lang="it-IT" sz="3200" b="1" dirty="0"/>
              <a:t> </a:t>
            </a:r>
            <a:r>
              <a:rPr lang="it-IT" sz="3200" dirty="0"/>
              <a:t> </a:t>
            </a:r>
            <a:r>
              <a:rPr lang="it-IT" sz="3200" b="1" dirty="0"/>
              <a:t>campagna</a:t>
            </a:r>
            <a:r>
              <a:rPr lang="it-IT" sz="3200" dirty="0"/>
              <a:t> e zone </a:t>
            </a:r>
            <a:r>
              <a:rPr lang="it-IT" sz="3200" b="1" dirty="0"/>
              <a:t>scarsamente popolate</a:t>
            </a:r>
          </a:p>
          <a:p>
            <a:pPr>
              <a:lnSpc>
                <a:spcPct val="124000"/>
              </a:lnSpc>
            </a:pPr>
            <a:r>
              <a:rPr lang="it-IT" sz="3200" dirty="0"/>
              <a:t>Nella programmazione dobbiamo renderci conto che:</a:t>
            </a:r>
          </a:p>
          <a:p>
            <a:pPr lvl="1">
              <a:lnSpc>
                <a:spcPct val="124000"/>
              </a:lnSpc>
            </a:pPr>
            <a:r>
              <a:rPr lang="it-IT" sz="2800" dirty="0"/>
              <a:t>i </a:t>
            </a:r>
            <a:r>
              <a:rPr lang="it-IT" sz="2800" b="1" dirty="0"/>
              <a:t>2/3 dei lombardi </a:t>
            </a:r>
            <a:r>
              <a:rPr lang="it-IT" sz="2800" dirty="0"/>
              <a:t>abitano in </a:t>
            </a:r>
            <a:r>
              <a:rPr lang="it-IT" sz="2800" b="1" dirty="0"/>
              <a:t>1/3 del territorio densamente popolato</a:t>
            </a:r>
          </a:p>
          <a:p>
            <a:pPr lvl="1">
              <a:lnSpc>
                <a:spcPct val="124000"/>
              </a:lnSpc>
            </a:pPr>
            <a:r>
              <a:rPr lang="it-IT" sz="2800" dirty="0"/>
              <a:t>ma </a:t>
            </a:r>
            <a:r>
              <a:rPr lang="it-IT" sz="2800" b="1" dirty="0"/>
              <a:t>1/3 dei lombardi </a:t>
            </a:r>
            <a:r>
              <a:rPr lang="it-IT" sz="2800" dirty="0"/>
              <a:t>è disseminato </a:t>
            </a:r>
            <a:r>
              <a:rPr lang="it-IT" sz="2800" b="1" dirty="0"/>
              <a:t>nei rimanenti 2/3 </a:t>
            </a:r>
            <a:r>
              <a:rPr lang="it-IT" sz="2800" dirty="0"/>
              <a:t>di territorio che non è densamente popolato</a:t>
            </a:r>
          </a:p>
          <a:p>
            <a:pPr marL="0" indent="0">
              <a:lnSpc>
                <a:spcPct val="124000"/>
              </a:lnSpc>
              <a:buFont typeface="Arial" panose="020B0604020202020204" pitchFamily="34" charset="0"/>
              <a:buNone/>
            </a:pPr>
            <a:r>
              <a:rPr lang="it-IT" sz="3200" dirty="0"/>
              <a:t>Ad esempio: una casa della comunità a Rho, ha una qualche possibilità di dare servizio a un cittadino di Pero . . . Ma la casa della comunità di Bormio ha la possibilità di dare servizio a un cittadino di Grosio?                         </a:t>
            </a:r>
          </a:p>
          <a:p>
            <a:pPr marL="0" indent="0">
              <a:lnSpc>
                <a:spcPct val="124000"/>
              </a:lnSpc>
              <a:buFont typeface="Arial" panose="020B0604020202020204" pitchFamily="34" charset="0"/>
              <a:buNone/>
            </a:pPr>
            <a:endParaRPr lang="it-IT" sz="3200" dirty="0"/>
          </a:p>
          <a:p>
            <a:pPr>
              <a:lnSpc>
                <a:spcPct val="124000"/>
              </a:lnSpc>
            </a:pPr>
            <a:endParaRPr lang="it-IT" sz="3200" dirty="0"/>
          </a:p>
          <a:p>
            <a:pPr>
              <a:lnSpc>
                <a:spcPct val="124000"/>
              </a:lnSpc>
            </a:pPr>
            <a:endParaRPr lang="it-IT" sz="3200" dirty="0"/>
          </a:p>
          <a:p>
            <a:endParaRPr lang="it-IT" sz="3200" dirty="0"/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0879192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</TotalTime>
  <Words>1721</Words>
  <Application>Microsoft Office PowerPoint</Application>
  <PresentationFormat>Widescreen</PresentationFormat>
  <Paragraphs>227</Paragraphs>
  <Slides>18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3" baseType="lpstr">
      <vt:lpstr>Arial</vt:lpstr>
      <vt:lpstr>avenir-lt-w01_35-light</vt:lpstr>
      <vt:lpstr>Calibri</vt:lpstr>
      <vt:lpstr>Calibri Light</vt:lpstr>
      <vt:lpstr>Tema di Office</vt:lpstr>
      <vt:lpstr>È POSSIBILE LA PRESA IN CARICO DEL CRONICO  IN LOMBARDIA SENZA UN COINVOLGIMENTO  DELLE RSA?  </vt:lpstr>
      <vt:lpstr>Indice</vt:lpstr>
      <vt:lpstr>Cronici e sostenibilità SSR</vt:lpstr>
      <vt:lpstr>Modificare l’ingaggio dell’assistito cronico</vt:lpstr>
      <vt:lpstr>Differenziare i percorsi assistenziali</vt:lpstr>
      <vt:lpstr>Il PNRR</vt:lpstr>
      <vt:lpstr>Il problema del reclutamento del personale sanitario</vt:lpstr>
      <vt:lpstr>CDC ODC COT scatole vuote</vt:lpstr>
      <vt:lpstr>CDC e specificità territoriali lombarde</vt:lpstr>
      <vt:lpstr>Ospedali di Comunità e tempi di realizzazione</vt:lpstr>
      <vt:lpstr>La Presa In Carico - aggiornata a Regole 2024</vt:lpstr>
      <vt:lpstr>Il Fondo Ricostruzione Infrastrutture Sociali Lombardia</vt:lpstr>
      <vt:lpstr>. . . Per una medicina di PROSSIMITA’ . . . </vt:lpstr>
      <vt:lpstr>RSA per il monitoraggio dei fragili </vt:lpstr>
      <vt:lpstr>RSA per la Presa in Carico (a legislazione vigente)</vt:lpstr>
      <vt:lpstr>Presentazione standard di PowerPoint</vt:lpstr>
      <vt:lpstr>RSA per i ricoveri di comunità</vt:lpstr>
      <vt:lpstr>Verrà il tempo in cui dovremo creare una nuova specialità medica e un nuovo master infermieristico . . . E siamo già in ritardo . . 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PRONTI !</dc:title>
  <dc:creator>Garavaglia Angelo Carlo</dc:creator>
  <cp:lastModifiedBy>Garavaglia Angelo Carlo</cp:lastModifiedBy>
  <cp:revision>50</cp:revision>
  <cp:lastPrinted>2022-12-09T13:50:04Z</cp:lastPrinted>
  <dcterms:created xsi:type="dcterms:W3CDTF">2022-12-05T14:28:44Z</dcterms:created>
  <dcterms:modified xsi:type="dcterms:W3CDTF">2024-03-01T07:24:03Z</dcterms:modified>
</cp:coreProperties>
</file>